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ntrail One" charset="1" panose="02000000000000000000"/>
      <p:regular r:id="rId10"/>
    </p:embeddedFont>
    <p:embeddedFont>
      <p:font typeface="Disket Mono" charset="1" panose="020B0509050000020004"/>
      <p:regular r:id="rId11"/>
    </p:embeddedFont>
    <p:embeddedFont>
      <p:font typeface="Disket Mono Bold" charset="1" panose="020B0509050000020004"/>
      <p:regular r:id="rId12"/>
    </p:embeddedFont>
    <p:embeddedFont>
      <p:font typeface="Retropix" charset="1" panose="00000000000000000000"/>
      <p:regular r:id="rId13"/>
    </p:embeddedFont>
    <p:embeddedFont>
      <p:font typeface="Arcade Gamer" charset="1" panose="00000000000000000000"/>
      <p:regular r:id="rId14"/>
    </p:embeddedFont>
    <p:embeddedFont>
      <p:font typeface="Garet" charset="1" panose="00000000000000000000"/>
      <p:regular r:id="rId15"/>
    </p:embeddedFont>
    <p:embeddedFont>
      <p:font typeface="Garet Bold" charset="1" panose="00000000000000000000"/>
      <p:regular r:id="rId16"/>
    </p:embeddedFont>
    <p:embeddedFont>
      <p:font typeface="Garet Italics" charset="1" panose="00000000000000000000"/>
      <p:regular r:id="rId17"/>
    </p:embeddedFont>
    <p:embeddedFont>
      <p:font typeface="Garet Bold Italics" charset="1" panose="00000000000000000000"/>
      <p:regular r:id="rId18"/>
    </p:embeddedFont>
    <p:embeddedFont>
      <p:font typeface="Garet Light" charset="1" panose="00000000000000000000"/>
      <p:regular r:id="rId19"/>
    </p:embeddedFont>
    <p:embeddedFont>
      <p:font typeface="Garet Ultra-Bold" charset="1" panose="00000000000000000000"/>
      <p:regular r:id="rId20"/>
    </p:embeddedFont>
    <p:embeddedFont>
      <p:font typeface="Garet Ultra-Bold Italics" charset="1" panose="00000000000000000000"/>
      <p:regular r:id="rId21"/>
    </p:embeddedFont>
    <p:embeddedFont>
      <p:font typeface="Garet Heavy" charset="1" panose="00000000000000000000"/>
      <p:regular r:id="rId22"/>
    </p:embeddedFont>
    <p:embeddedFont>
      <p:font typeface="Garet Heavy Italic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gif" Type="http://schemas.openxmlformats.org/officeDocument/2006/relationships/image"/><Relationship Id="rId23" Target="../media/image22.gif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00.gif" Type="http://schemas.openxmlformats.org/officeDocument/2006/relationships/image"/><Relationship Id="rId12" Target="../media/image101.gif" Type="http://schemas.openxmlformats.org/officeDocument/2006/relationships/image"/><Relationship Id="rId13" Target="../media/image102.png" Type="http://schemas.openxmlformats.org/officeDocument/2006/relationships/image"/><Relationship Id="rId14" Target="../media/image103.svg" Type="http://schemas.openxmlformats.org/officeDocument/2006/relationships/image"/><Relationship Id="rId15" Target="../media/image104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93.gif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11" Target="../media/image107.png" Type="http://schemas.openxmlformats.org/officeDocument/2006/relationships/image"/><Relationship Id="rId12" Target="../media/image108.svg" Type="http://schemas.openxmlformats.org/officeDocument/2006/relationships/image"/><Relationship Id="rId13" Target="../media/image109.png" Type="http://schemas.openxmlformats.org/officeDocument/2006/relationships/image"/><Relationship Id="rId14" Target="../media/image110.svg" Type="http://schemas.openxmlformats.org/officeDocument/2006/relationships/image"/><Relationship Id="rId15" Target="../media/image26.png" Type="http://schemas.openxmlformats.org/officeDocument/2006/relationships/image"/><Relationship Id="rId16" Target="../media/image111.png" Type="http://schemas.openxmlformats.org/officeDocument/2006/relationships/image"/><Relationship Id="rId17" Target="../media/image1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93.gif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10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svg" Type="http://schemas.openxmlformats.org/officeDocument/2006/relationships/image"/><Relationship Id="rId11" Target="../media/image113.png" Type="http://schemas.openxmlformats.org/officeDocument/2006/relationships/image"/><Relationship Id="rId12" Target="../media/image11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gif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gif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90.png" Type="http://schemas.openxmlformats.org/officeDocument/2006/relationships/image"/><Relationship Id="rId8" Target="../media/image91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29.png" Type="http://schemas.openxmlformats.org/officeDocument/2006/relationships/image"/><Relationship Id="rId12" Target="../media/image30.svg" Type="http://schemas.openxmlformats.org/officeDocument/2006/relationships/image"/><Relationship Id="rId13" Target="../media/image57.png" Type="http://schemas.openxmlformats.org/officeDocument/2006/relationships/image"/><Relationship Id="rId14" Target="../media/image58.svg" Type="http://schemas.openxmlformats.org/officeDocument/2006/relationships/image"/><Relationship Id="rId15" Target="../media/image21.gif" Type="http://schemas.openxmlformats.org/officeDocument/2006/relationships/image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115.png" Type="http://schemas.openxmlformats.org/officeDocument/2006/relationships/image"/><Relationship Id="rId7" Target="../media/image116.svg" Type="http://schemas.openxmlformats.org/officeDocument/2006/relationships/image"/><Relationship Id="rId8" Target="../media/image117.gif" Type="http://schemas.openxmlformats.org/officeDocument/2006/relationships/image"/><Relationship Id="rId9" Target="../media/image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31.gif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11" Target="../media/image125.svg" Type="http://schemas.openxmlformats.org/officeDocument/2006/relationships/image"/><Relationship Id="rId12" Target="../media/image126.png" Type="http://schemas.openxmlformats.org/officeDocument/2006/relationships/image"/><Relationship Id="rId13" Target="../media/image127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18" Target="../media/image34.png" Type="http://schemas.openxmlformats.org/officeDocument/2006/relationships/image"/><Relationship Id="rId19" Target="../media/image35.svg" Type="http://schemas.openxmlformats.org/officeDocument/2006/relationships/image"/><Relationship Id="rId2" Target="../media/image27.png" Type="http://schemas.openxmlformats.org/officeDocument/2006/relationships/image"/><Relationship Id="rId20" Target="../media/image128.gif" Type="http://schemas.openxmlformats.org/officeDocument/2006/relationships/image"/><Relationship Id="rId3" Target="../media/image28.svg" Type="http://schemas.openxmlformats.org/officeDocument/2006/relationships/image"/><Relationship Id="rId4" Target="../media/image118.png" Type="http://schemas.openxmlformats.org/officeDocument/2006/relationships/image"/><Relationship Id="rId5" Target="../media/image119.svg" Type="http://schemas.openxmlformats.org/officeDocument/2006/relationships/image"/><Relationship Id="rId6" Target="../media/image120.png" Type="http://schemas.openxmlformats.org/officeDocument/2006/relationships/image"/><Relationship Id="rId7" Target="../media/image121.svg" Type="http://schemas.openxmlformats.org/officeDocument/2006/relationships/image"/><Relationship Id="rId8" Target="../media/image122.png" Type="http://schemas.openxmlformats.org/officeDocument/2006/relationships/image"/><Relationship Id="rId9" Target="../media/image12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38.png" Type="http://schemas.openxmlformats.org/officeDocument/2006/relationships/image"/><Relationship Id="rId16" Target="../media/image39.svg" Type="http://schemas.openxmlformats.org/officeDocument/2006/relationships/image"/><Relationship Id="rId17" Target="../media/image40.png" Type="http://schemas.openxmlformats.org/officeDocument/2006/relationships/image"/><Relationship Id="rId18" Target="../media/image41.svg" Type="http://schemas.openxmlformats.org/officeDocument/2006/relationships/image"/><Relationship Id="rId19" Target="../media/image42.png" Type="http://schemas.openxmlformats.org/officeDocument/2006/relationships/image"/><Relationship Id="rId2" Target="../media/image27.png" Type="http://schemas.openxmlformats.org/officeDocument/2006/relationships/image"/><Relationship Id="rId20" Target="../media/image43.svg" Type="http://schemas.openxmlformats.org/officeDocument/2006/relationships/image"/><Relationship Id="rId21" Target="../media/image44.jpeg" Type="http://schemas.openxmlformats.org/officeDocument/2006/relationships/image"/><Relationship Id="rId22" Target="../media/image45.png" Type="http://schemas.openxmlformats.org/officeDocument/2006/relationships/image"/><Relationship Id="rId23" Target="../media/image46.svg" Type="http://schemas.openxmlformats.org/officeDocument/2006/relationships/image"/><Relationship Id="rId24" Target="../media/image47.jpeg" Type="http://schemas.openxmlformats.org/officeDocument/2006/relationships/image"/><Relationship Id="rId25" Target="../media/image48.png" Type="http://schemas.openxmlformats.org/officeDocument/2006/relationships/image"/><Relationship Id="rId26" Target="../media/image49.svg" Type="http://schemas.openxmlformats.org/officeDocument/2006/relationships/image"/><Relationship Id="rId27" Target="../media/image50.jpeg" Type="http://schemas.openxmlformats.org/officeDocument/2006/relationships/image"/><Relationship Id="rId28" Target="../media/image51.png" Type="http://schemas.openxmlformats.org/officeDocument/2006/relationships/image"/><Relationship Id="rId29" Target="../media/image52.svg" Type="http://schemas.openxmlformats.org/officeDocument/2006/relationships/image"/><Relationship Id="rId3" Target="../media/image28.svg" Type="http://schemas.openxmlformats.org/officeDocument/2006/relationships/image"/><Relationship Id="rId30" Target="../media/image53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gif" Type="http://schemas.openxmlformats.org/officeDocument/2006/relationships/image"/><Relationship Id="rId9" Target="../media/image3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12" Target="../media/image34.png" Type="http://schemas.openxmlformats.org/officeDocument/2006/relationships/image"/><Relationship Id="rId13" Target="../media/image35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38.png" Type="http://schemas.openxmlformats.org/officeDocument/2006/relationships/image"/><Relationship Id="rId17" Target="../media/image39.svg" Type="http://schemas.openxmlformats.org/officeDocument/2006/relationships/image"/><Relationship Id="rId18" Target="../media/image40.png" Type="http://schemas.openxmlformats.org/officeDocument/2006/relationships/image"/><Relationship Id="rId19" Target="../media/image41.svg" Type="http://schemas.openxmlformats.org/officeDocument/2006/relationships/image"/><Relationship Id="rId2" Target="../media/image27.png" Type="http://schemas.openxmlformats.org/officeDocument/2006/relationships/image"/><Relationship Id="rId20" Target="../media/image22.gif" Type="http://schemas.openxmlformats.org/officeDocument/2006/relationships/image"/><Relationship Id="rId3" Target="../media/image28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31.gif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38.png" Type="http://schemas.openxmlformats.org/officeDocument/2006/relationships/image"/><Relationship Id="rId12" Target="../media/image39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1.gif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69.png" Type="http://schemas.openxmlformats.org/officeDocument/2006/relationships/image"/><Relationship Id="rId17" Target="../media/image70.svg" Type="http://schemas.openxmlformats.org/officeDocument/2006/relationships/image"/><Relationship Id="rId18" Target="../media/image71.png" Type="http://schemas.openxmlformats.org/officeDocument/2006/relationships/image"/><Relationship Id="rId19" Target="../media/image72.svg" Type="http://schemas.openxmlformats.org/officeDocument/2006/relationships/image"/><Relationship Id="rId2" Target="../media/image1.png" Type="http://schemas.openxmlformats.org/officeDocument/2006/relationships/image"/><Relationship Id="rId20" Target="../media/image73.png" Type="http://schemas.openxmlformats.org/officeDocument/2006/relationships/image"/><Relationship Id="rId21" Target="../media/image74.svg" Type="http://schemas.openxmlformats.org/officeDocument/2006/relationships/image"/><Relationship Id="rId22" Target="../media/image13.png" Type="http://schemas.openxmlformats.org/officeDocument/2006/relationships/image"/><Relationship Id="rId23" Target="../media/image14.svg" Type="http://schemas.openxmlformats.org/officeDocument/2006/relationships/image"/><Relationship Id="rId24" Target="../media/image75.gif" Type="http://schemas.openxmlformats.org/officeDocument/2006/relationships/image"/><Relationship Id="rId25" Target="../media/image76.gif" Type="http://schemas.openxmlformats.org/officeDocument/2006/relationships/image"/><Relationship Id="rId26" Target="../media/image21.gif" Type="http://schemas.openxmlformats.org/officeDocument/2006/relationships/image"/><Relationship Id="rId27" Target="../media/image77.png" Type="http://schemas.openxmlformats.org/officeDocument/2006/relationships/image"/><Relationship Id="rId28" Target="../media/image78.svg" Type="http://schemas.openxmlformats.org/officeDocument/2006/relationships/image"/><Relationship Id="rId29" Target="../media/image79.png" Type="http://schemas.openxmlformats.org/officeDocument/2006/relationships/image"/><Relationship Id="rId3" Target="../media/image2.svg" Type="http://schemas.openxmlformats.org/officeDocument/2006/relationships/image"/><Relationship Id="rId30" Target="../media/image80.svg" Type="http://schemas.openxmlformats.org/officeDocument/2006/relationships/image"/><Relationship Id="rId31" Target="../media/image81.png" Type="http://schemas.openxmlformats.org/officeDocument/2006/relationships/image"/><Relationship Id="rId32" Target="../media/image82.svg" Type="http://schemas.openxmlformats.org/officeDocument/2006/relationships/image"/><Relationship Id="rId33" Target="../media/image83.png" Type="http://schemas.openxmlformats.org/officeDocument/2006/relationships/image"/><Relationship Id="rId34" Target="../media/image84.svg" Type="http://schemas.openxmlformats.org/officeDocument/2006/relationships/image"/><Relationship Id="rId35" Target="../media/image85.png" Type="http://schemas.openxmlformats.org/officeDocument/2006/relationships/image"/><Relationship Id="rId36" Target="../media/image8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https://www.youtube.com/watch?v=mM16kXld1Yo" TargetMode="External" Type="http://schemas.openxmlformats.org/officeDocument/2006/relationships/hyperlink"/><Relationship Id="rId14" Target="../media/image88.png" Type="http://schemas.openxmlformats.org/officeDocument/2006/relationships/image"/><Relationship Id="rId15" Target="https://www.youtube.com/watch?v=mM16kXld1Yo" TargetMode="External" Type="http://schemas.openxmlformats.org/officeDocument/2006/relationships/hyperlink"/><Relationship Id="rId16" Target="../media/image89.pn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https://www.youtube.com/watch?v=mM16kXld1Yo" TargetMode="External" Type="http://schemas.openxmlformats.org/officeDocument/2006/relationships/hyperlink"/><Relationship Id="rId5" Target="../media/image87.png" Type="http://schemas.openxmlformats.org/officeDocument/2006/relationships/image"/><Relationship Id="rId6" Target="https://www.youtube.com/watch?v=mM16kXld1Yo" TargetMode="External" Type="http://schemas.openxmlformats.org/officeDocument/2006/relationships/hyperlink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svg" Type="http://schemas.openxmlformats.org/officeDocument/2006/relationships/image"/><Relationship Id="rId11" Target="../media/image92.png" Type="http://schemas.openxmlformats.org/officeDocument/2006/relationships/image"/><Relationship Id="rId12" Target="https://github.com/nyLiao/Whac-A-Mole-FPGA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gif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93.gif" Type="http://schemas.openxmlformats.org/officeDocument/2006/relationships/image"/><Relationship Id="rId7" Target="../media/image94.png" Type="http://schemas.openxmlformats.org/officeDocument/2006/relationships/image"/><Relationship Id="rId8" Target="../media/image9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93.gif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9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580374"/>
            <a:chOff x="0" y="0"/>
            <a:chExt cx="4021212" cy="17331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33103"/>
            </a:xfrm>
            <a:custGeom>
              <a:avLst/>
              <a:gdLst/>
              <a:ahLst/>
              <a:cxnLst/>
              <a:rect r="r" b="b" t="t" l="l"/>
              <a:pathLst>
                <a:path h="1733103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08256"/>
                  </a:lnTo>
                  <a:cubicBezTo>
                    <a:pt x="4021212" y="1721978"/>
                    <a:pt x="4010088" y="1733103"/>
                    <a:pt x="3996366" y="1733103"/>
                  </a:cubicBezTo>
                  <a:lnTo>
                    <a:pt x="24846" y="1733103"/>
                  </a:lnTo>
                  <a:cubicBezTo>
                    <a:pt x="11124" y="1733103"/>
                    <a:pt x="0" y="1721978"/>
                    <a:pt x="0" y="1708256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6167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168310" y="6181067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5" y="0"/>
                </a:lnTo>
                <a:lnTo>
                  <a:pt x="3370555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6406292" y="832423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38065" y="6111491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3" y="0"/>
                </a:lnTo>
                <a:lnTo>
                  <a:pt x="2196533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71844" y="6107497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13082" y="6136966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511053" y="682309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2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2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2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2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3"/>
          <a:srcRect l="0" t="0" r="0" b="0"/>
          <a:stretch>
            <a:fillRect/>
          </a:stretch>
        </p:blipFill>
        <p:spPr>
          <a:xfrm flipH="false" flipV="false" rot="0">
            <a:off x="9776370" y="6748660"/>
            <a:ext cx="978075" cy="934061"/>
          </a:xfrm>
          <a:prstGeom prst="rect">
            <a:avLst/>
          </a:prstGeom>
        </p:spPr>
      </p:pic>
      <p:sp>
        <p:nvSpPr>
          <p:cNvPr name="Freeform 26" id="26"/>
          <p:cNvSpPr/>
          <p:nvPr/>
        </p:nvSpPr>
        <p:spPr>
          <a:xfrm flipH="false" flipV="false" rot="0">
            <a:off x="13100759" y="4554047"/>
            <a:ext cx="2733551" cy="2499957"/>
          </a:xfrm>
          <a:custGeom>
            <a:avLst/>
            <a:gdLst/>
            <a:ahLst/>
            <a:cxnLst/>
            <a:rect r="r" b="b" t="t" l="l"/>
            <a:pathLst>
              <a:path h="2499957" w="2733551">
                <a:moveTo>
                  <a:pt x="0" y="0"/>
                </a:moveTo>
                <a:lnTo>
                  <a:pt x="2733551" y="0"/>
                </a:lnTo>
                <a:lnTo>
                  <a:pt x="2733551" y="2499956"/>
                </a:lnTo>
                <a:lnTo>
                  <a:pt x="0" y="249995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768662" y="8195129"/>
            <a:ext cx="1667162" cy="1667162"/>
          </a:xfrm>
          <a:custGeom>
            <a:avLst/>
            <a:gdLst/>
            <a:ahLst/>
            <a:cxnLst/>
            <a:rect r="r" b="b" t="t" l="l"/>
            <a:pathLst>
              <a:path h="1667162" w="1667162">
                <a:moveTo>
                  <a:pt x="0" y="0"/>
                </a:moveTo>
                <a:lnTo>
                  <a:pt x="1667162" y="0"/>
                </a:lnTo>
                <a:lnTo>
                  <a:pt x="1667162" y="1667162"/>
                </a:lnTo>
                <a:lnTo>
                  <a:pt x="0" y="166716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09433" y="6952621"/>
            <a:ext cx="2743236" cy="2743236"/>
          </a:xfrm>
          <a:custGeom>
            <a:avLst/>
            <a:gdLst/>
            <a:ahLst/>
            <a:cxnLst/>
            <a:rect r="r" b="b" t="t" l="l"/>
            <a:pathLst>
              <a:path h="2743236" w="2743236">
                <a:moveTo>
                  <a:pt x="0" y="0"/>
                </a:moveTo>
                <a:lnTo>
                  <a:pt x="2743236" y="0"/>
                </a:lnTo>
                <a:lnTo>
                  <a:pt x="2743236" y="2743236"/>
                </a:lnTo>
                <a:lnTo>
                  <a:pt x="0" y="2743236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28291" y="639714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</a:rPr>
              <a:t>PLAYER 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46371" y="8240189"/>
            <a:ext cx="9769415" cy="136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Disket Mono"/>
              </a:rPr>
              <a:t>EC 311</a:t>
            </a:r>
            <a:r>
              <a:rPr lang="en-US" sz="2600">
                <a:solidFill>
                  <a:srgbClr val="FFFFFF"/>
                </a:solidFill>
                <a:latin typeface="Disket Mono"/>
              </a:rPr>
              <a:t> </a:t>
            </a:r>
            <a:r>
              <a:rPr lang="en-US" sz="2600">
                <a:solidFill>
                  <a:srgbClr val="FFFFFF"/>
                </a:solidFill>
                <a:latin typeface="Disket Mono"/>
              </a:rPr>
              <a:t>Final Project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Disket Mono"/>
              </a:rPr>
              <a:t>Boston University Fall 2023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Disket Mono"/>
              </a:rPr>
              <a:t>No Name Group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34212" y="2492897"/>
            <a:ext cx="13564288" cy="3088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</a:rPr>
              <a:t>WHACK-A-MOLE</a:t>
            </a:r>
          </a:p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</a:rPr>
              <a:t>GAME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21769" y="682309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800" y="30480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3605" y="511429"/>
            <a:ext cx="16230600" cy="9278032"/>
            <a:chOff x="0" y="0"/>
            <a:chExt cx="4274726" cy="24435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443597"/>
            </a:xfrm>
            <a:custGeom>
              <a:avLst/>
              <a:gdLst/>
              <a:ahLst/>
              <a:cxnLst/>
              <a:rect r="r" b="b" t="t" l="l"/>
              <a:pathLst>
                <a:path h="2443597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2420224"/>
                  </a:lnTo>
                  <a:cubicBezTo>
                    <a:pt x="4274726" y="2433133"/>
                    <a:pt x="4264261" y="2443597"/>
                    <a:pt x="4251353" y="2443597"/>
                  </a:cubicBezTo>
                  <a:lnTo>
                    <a:pt x="23373" y="2443597"/>
                  </a:lnTo>
                  <a:cubicBezTo>
                    <a:pt x="10464" y="2443597"/>
                    <a:pt x="0" y="2433133"/>
                    <a:pt x="0" y="2420224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274726" cy="25007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1669959" y="2453501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69959" y="442638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97462" y="2350771"/>
            <a:ext cx="10867043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Start Page: </a:t>
            </a:r>
          </a:p>
          <a:p>
            <a:pPr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Select Difficulty levels:</a:t>
            </a:r>
          </a:p>
          <a:p>
            <a:pPr marL="1036326" indent="-345442" lvl="2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EASY, Medium and hard </a:t>
            </a:r>
          </a:p>
          <a:p>
            <a:pPr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start</a:t>
            </a:r>
            <a:r>
              <a:rPr lang="en-US" sz="2400">
                <a:solidFill>
                  <a:srgbClr val="FFFFFF"/>
                </a:solidFill>
                <a:latin typeface="Disket Mono"/>
              </a:rPr>
              <a:t> Button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97462" y="4323653"/>
            <a:ext cx="5287490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Game Page: </a:t>
            </a:r>
          </a:p>
          <a:p>
            <a:pPr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Holes</a:t>
            </a:r>
          </a:p>
          <a:p>
            <a:pPr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Moles Appearing</a:t>
            </a:r>
          </a:p>
          <a:p>
            <a:pPr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30 sec </a:t>
            </a:r>
            <a:r>
              <a:rPr lang="en-US" sz="2400">
                <a:solidFill>
                  <a:srgbClr val="FFFFFF"/>
                </a:solidFill>
                <a:latin typeface="Disket Mono"/>
              </a:rPr>
              <a:t>Time Countdown</a:t>
            </a:r>
          </a:p>
          <a:p>
            <a:pPr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ScoRe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669959" y="6870498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963834" y="1960547"/>
            <a:ext cx="4507207" cy="3253809"/>
            <a:chOff x="0" y="0"/>
            <a:chExt cx="6009610" cy="4338412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372109"/>
              <a:ext cx="6009610" cy="3850030"/>
              <a:chOff x="0" y="0"/>
              <a:chExt cx="812800" cy="52071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520717"/>
              </a:xfrm>
              <a:custGeom>
                <a:avLst/>
                <a:gdLst/>
                <a:ahLst/>
                <a:cxnLst/>
                <a:rect r="r" b="b" t="t" l="l"/>
                <a:pathLst>
                  <a:path h="520717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520717"/>
                    </a:lnTo>
                    <a:lnTo>
                      <a:pt x="0" y="520717"/>
                    </a:lnTo>
                    <a:close/>
                  </a:path>
                </a:pathLst>
              </a:custGeom>
              <a:solidFill>
                <a:srgbClr val="C9DF89"/>
              </a:solidFill>
              <a:ln w="95250" cap="sq">
                <a:gradFill>
                  <a:gsLst>
                    <a:gs pos="0">
                      <a:srgbClr val="F65E9A">
                        <a:alpha val="100000"/>
                      </a:srgbClr>
                    </a:gs>
                    <a:gs pos="100000">
                      <a:srgbClr val="965DF1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812800" cy="577867"/>
              </a:xfrm>
              <a:prstGeom prst="rect">
                <a:avLst/>
              </a:prstGeom>
            </p:spPr>
            <p:txBody>
              <a:bodyPr anchor="ctr" rtlCol="false" tIns="30251" lIns="30251" bIns="30251" rIns="30251"/>
              <a:lstStyle/>
              <a:p>
                <a:pPr algn="ctr">
                  <a:lnSpc>
                    <a:spcPts val="447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345052" y="1156992"/>
              <a:ext cx="1546084" cy="1497936"/>
            </a:xfrm>
            <a:custGeom>
              <a:avLst/>
              <a:gdLst/>
              <a:ahLst/>
              <a:cxnLst/>
              <a:rect r="r" b="b" t="t" l="l"/>
              <a:pathLst>
                <a:path h="1497936" w="1546084">
                  <a:moveTo>
                    <a:pt x="0" y="0"/>
                  </a:moveTo>
                  <a:lnTo>
                    <a:pt x="1546085" y="0"/>
                  </a:lnTo>
                  <a:lnTo>
                    <a:pt x="1546085" y="1497937"/>
                  </a:lnTo>
                  <a:lnTo>
                    <a:pt x="0" y="149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872646" y="1163716"/>
              <a:ext cx="1546084" cy="1497936"/>
            </a:xfrm>
            <a:custGeom>
              <a:avLst/>
              <a:gdLst/>
              <a:ahLst/>
              <a:cxnLst/>
              <a:rect r="r" b="b" t="t" l="l"/>
              <a:pathLst>
                <a:path h="1497936" w="1546084">
                  <a:moveTo>
                    <a:pt x="0" y="0"/>
                  </a:moveTo>
                  <a:lnTo>
                    <a:pt x="1546084" y="0"/>
                  </a:lnTo>
                  <a:lnTo>
                    <a:pt x="1546084" y="1497937"/>
                  </a:lnTo>
                  <a:lnTo>
                    <a:pt x="0" y="149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315746" y="1912685"/>
              <a:ext cx="1546084" cy="1497936"/>
            </a:xfrm>
            <a:custGeom>
              <a:avLst/>
              <a:gdLst/>
              <a:ahLst/>
              <a:cxnLst/>
              <a:rect r="r" b="b" t="t" l="l"/>
              <a:pathLst>
                <a:path h="1497936" w="1546084">
                  <a:moveTo>
                    <a:pt x="0" y="0"/>
                  </a:moveTo>
                  <a:lnTo>
                    <a:pt x="1546084" y="0"/>
                  </a:lnTo>
                  <a:lnTo>
                    <a:pt x="1546084" y="1497936"/>
                  </a:lnTo>
                  <a:lnTo>
                    <a:pt x="0" y="1497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3004805" y="1912685"/>
              <a:ext cx="1546084" cy="1497936"/>
            </a:xfrm>
            <a:custGeom>
              <a:avLst/>
              <a:gdLst/>
              <a:ahLst/>
              <a:cxnLst/>
              <a:rect r="r" b="b" t="t" l="l"/>
              <a:pathLst>
                <a:path h="1497936" w="1546084">
                  <a:moveTo>
                    <a:pt x="0" y="0"/>
                  </a:moveTo>
                  <a:lnTo>
                    <a:pt x="1546084" y="0"/>
                  </a:lnTo>
                  <a:lnTo>
                    <a:pt x="1546084" y="1497936"/>
                  </a:lnTo>
                  <a:lnTo>
                    <a:pt x="0" y="1497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231763" y="2840475"/>
              <a:ext cx="1546084" cy="1497936"/>
            </a:xfrm>
            <a:custGeom>
              <a:avLst/>
              <a:gdLst/>
              <a:ahLst/>
              <a:cxnLst/>
              <a:rect r="r" b="b" t="t" l="l"/>
              <a:pathLst>
                <a:path h="1497936" w="1546084">
                  <a:moveTo>
                    <a:pt x="0" y="0"/>
                  </a:moveTo>
                  <a:lnTo>
                    <a:pt x="1546084" y="0"/>
                  </a:lnTo>
                  <a:lnTo>
                    <a:pt x="1546084" y="1497937"/>
                  </a:lnTo>
                  <a:lnTo>
                    <a:pt x="0" y="149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3777847" y="2840475"/>
              <a:ext cx="1546084" cy="1497936"/>
            </a:xfrm>
            <a:custGeom>
              <a:avLst/>
              <a:gdLst/>
              <a:ahLst/>
              <a:cxnLst/>
              <a:rect r="r" b="b" t="t" l="l"/>
              <a:pathLst>
                <a:path h="1497936" w="1546084">
                  <a:moveTo>
                    <a:pt x="0" y="0"/>
                  </a:moveTo>
                  <a:lnTo>
                    <a:pt x="1546084" y="0"/>
                  </a:lnTo>
                  <a:lnTo>
                    <a:pt x="1546084" y="1497937"/>
                  </a:lnTo>
                  <a:lnTo>
                    <a:pt x="0" y="149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348498" y="1163716"/>
              <a:ext cx="1101003" cy="990276"/>
            </a:xfrm>
            <a:custGeom>
              <a:avLst/>
              <a:gdLst/>
              <a:ahLst/>
              <a:cxnLst/>
              <a:rect r="r" b="b" t="t" l="l"/>
              <a:pathLst>
                <a:path h="990276" w="1101003">
                  <a:moveTo>
                    <a:pt x="0" y="0"/>
                  </a:moveTo>
                  <a:lnTo>
                    <a:pt x="1101003" y="0"/>
                  </a:lnTo>
                  <a:lnTo>
                    <a:pt x="1101003" y="990276"/>
                  </a:lnTo>
                  <a:lnTo>
                    <a:pt x="0" y="990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65244" y="2840475"/>
              <a:ext cx="1101003" cy="990276"/>
            </a:xfrm>
            <a:custGeom>
              <a:avLst/>
              <a:gdLst/>
              <a:ahLst/>
              <a:cxnLst/>
              <a:rect r="r" b="b" t="t" l="l"/>
              <a:pathLst>
                <a:path h="990276" w="1101003">
                  <a:moveTo>
                    <a:pt x="0" y="0"/>
                  </a:moveTo>
                  <a:lnTo>
                    <a:pt x="1101003" y="0"/>
                  </a:lnTo>
                  <a:lnTo>
                    <a:pt x="1101003" y="990276"/>
                  </a:lnTo>
                  <a:lnTo>
                    <a:pt x="0" y="990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1331792" y="3410621"/>
              <a:ext cx="756996" cy="831863"/>
            </a:xfrm>
            <a:prstGeom prst="rect">
              <a:avLst/>
            </a:prstGeom>
          </p:spPr>
        </p:pic>
        <p:grpSp>
          <p:nvGrpSpPr>
            <p:cNvPr name="Group 30" id="30"/>
            <p:cNvGrpSpPr/>
            <p:nvPr/>
          </p:nvGrpSpPr>
          <p:grpSpPr>
            <a:xfrm rot="0">
              <a:off x="313997" y="622332"/>
              <a:ext cx="1126485" cy="349114"/>
              <a:chOff x="0" y="0"/>
              <a:chExt cx="406793" cy="12607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406793" cy="126071"/>
              </a:xfrm>
              <a:custGeom>
                <a:avLst/>
                <a:gdLst/>
                <a:ahLst/>
                <a:cxnLst/>
                <a:rect r="r" b="b" t="t" l="l"/>
                <a:pathLst>
                  <a:path h="126071" w="406793">
                    <a:moveTo>
                      <a:pt x="63035" y="0"/>
                    </a:moveTo>
                    <a:lnTo>
                      <a:pt x="343757" y="0"/>
                    </a:lnTo>
                    <a:cubicBezTo>
                      <a:pt x="360475" y="0"/>
                      <a:pt x="376509" y="6641"/>
                      <a:pt x="388330" y="18463"/>
                    </a:cubicBezTo>
                    <a:cubicBezTo>
                      <a:pt x="400152" y="30284"/>
                      <a:pt x="406793" y="46317"/>
                      <a:pt x="406793" y="63035"/>
                    </a:cubicBezTo>
                    <a:lnTo>
                      <a:pt x="406793" y="63035"/>
                    </a:lnTo>
                    <a:cubicBezTo>
                      <a:pt x="406793" y="97849"/>
                      <a:pt x="378571" y="126071"/>
                      <a:pt x="343757" y="126071"/>
                    </a:cubicBezTo>
                    <a:lnTo>
                      <a:pt x="63035" y="126071"/>
                    </a:lnTo>
                    <a:cubicBezTo>
                      <a:pt x="46317" y="126071"/>
                      <a:pt x="30284" y="119430"/>
                      <a:pt x="18463" y="107608"/>
                    </a:cubicBezTo>
                    <a:cubicBezTo>
                      <a:pt x="6641" y="95787"/>
                      <a:pt x="0" y="79754"/>
                      <a:pt x="0" y="63035"/>
                    </a:cubicBezTo>
                    <a:lnTo>
                      <a:pt x="0" y="63035"/>
                    </a:lnTo>
                    <a:cubicBezTo>
                      <a:pt x="0" y="46317"/>
                      <a:pt x="6641" y="30284"/>
                      <a:pt x="18463" y="18463"/>
                    </a:cubicBezTo>
                    <a:cubicBezTo>
                      <a:pt x="30284" y="6641"/>
                      <a:pt x="46317" y="0"/>
                      <a:pt x="63035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w="38100" cap="sq">
                <a:solidFill>
                  <a:srgbClr val="131314"/>
                </a:solidFill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406793" cy="164171"/>
              </a:xfrm>
              <a:prstGeom prst="rect">
                <a:avLst/>
              </a:prstGeom>
            </p:spPr>
            <p:txBody>
              <a:bodyPr anchor="ctr" rtlCol="false" tIns="151256" lIns="151256" bIns="151256" rIns="151256"/>
              <a:lstStyle/>
              <a:p>
                <a:pPr>
                  <a:lnSpc>
                    <a:spcPts val="153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144089" y="654915"/>
              <a:ext cx="1764528" cy="2648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72"/>
                </a:lnSpc>
              </a:pPr>
              <a:r>
                <a:rPr lang="en-US" sz="1225">
                  <a:solidFill>
                    <a:srgbClr val="131314"/>
                  </a:solidFill>
                  <a:latin typeface="Retropix"/>
                </a:rPr>
                <a:t>00:25</a:t>
              </a:r>
            </a:p>
          </p:txBody>
        </p:sp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12"/>
            <a:srcRect l="0" t="0" r="0" b="0"/>
            <a:stretch>
              <a:fillRect/>
            </a:stretch>
          </p:blipFill>
          <p:spPr>
            <a:xfrm flipH="false" flipV="false" rot="0">
              <a:off x="419699" y="645964"/>
              <a:ext cx="246008" cy="301851"/>
            </a:xfrm>
            <a:prstGeom prst="rect">
              <a:avLst/>
            </a:prstGeom>
          </p:spPr>
        </p:pic>
        <p:grpSp>
          <p:nvGrpSpPr>
            <p:cNvPr name="Group 35" id="35"/>
            <p:cNvGrpSpPr/>
            <p:nvPr/>
          </p:nvGrpSpPr>
          <p:grpSpPr>
            <a:xfrm rot="0">
              <a:off x="1602681" y="0"/>
              <a:ext cx="2908938" cy="990601"/>
              <a:chOff x="0" y="0"/>
              <a:chExt cx="2998295" cy="102103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998295" cy="1021030"/>
              </a:xfrm>
              <a:custGeom>
                <a:avLst/>
                <a:gdLst/>
                <a:ahLst/>
                <a:cxnLst/>
                <a:rect r="r" b="b" t="t" l="l"/>
                <a:pathLst>
                  <a:path h="1021030" w="2998295">
                    <a:moveTo>
                      <a:pt x="107566" y="0"/>
                    </a:moveTo>
                    <a:lnTo>
                      <a:pt x="2890728" y="0"/>
                    </a:lnTo>
                    <a:cubicBezTo>
                      <a:pt x="2950135" y="0"/>
                      <a:pt x="2998295" y="48159"/>
                      <a:pt x="2998295" y="107566"/>
                    </a:cubicBezTo>
                    <a:lnTo>
                      <a:pt x="2998295" y="913464"/>
                    </a:lnTo>
                    <a:cubicBezTo>
                      <a:pt x="2998295" y="941993"/>
                      <a:pt x="2986962" y="969352"/>
                      <a:pt x="2966789" y="989525"/>
                    </a:cubicBezTo>
                    <a:cubicBezTo>
                      <a:pt x="2946616" y="1009698"/>
                      <a:pt x="2919257" y="1021030"/>
                      <a:pt x="2890728" y="1021030"/>
                    </a:cubicBezTo>
                    <a:lnTo>
                      <a:pt x="107566" y="1021030"/>
                    </a:lnTo>
                    <a:cubicBezTo>
                      <a:pt x="48159" y="1021030"/>
                      <a:pt x="0" y="972871"/>
                      <a:pt x="0" y="913464"/>
                    </a:cubicBezTo>
                    <a:lnTo>
                      <a:pt x="0" y="107566"/>
                    </a:lnTo>
                    <a:cubicBezTo>
                      <a:pt x="0" y="48159"/>
                      <a:pt x="48159" y="0"/>
                      <a:pt x="10756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965DF1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ysDot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38100"/>
                <a:ext cx="2998295" cy="1059130"/>
              </a:xfrm>
              <a:prstGeom prst="rect">
                <a:avLst/>
              </a:prstGeom>
            </p:spPr>
            <p:txBody>
              <a:bodyPr anchor="ctr" rtlCol="false" tIns="276519" lIns="276519" bIns="276519" rIns="276519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latin typeface="Disket Mono Bold"/>
                  </a:rPr>
                  <a:t>EXPECTATION</a:t>
                </a:r>
              </a:p>
            </p:txBody>
          </p:sp>
        </p:grpSp>
      </p:grpSp>
      <p:sp>
        <p:nvSpPr>
          <p:cNvPr name="Freeform 38" id="38"/>
          <p:cNvSpPr/>
          <p:nvPr/>
        </p:nvSpPr>
        <p:spPr>
          <a:xfrm flipH="false" flipV="false" rot="0">
            <a:off x="14707693" y="7152064"/>
            <a:ext cx="2551607" cy="2106236"/>
          </a:xfrm>
          <a:custGeom>
            <a:avLst/>
            <a:gdLst/>
            <a:ahLst/>
            <a:cxnLst/>
            <a:rect r="r" b="b" t="t" l="l"/>
            <a:pathLst>
              <a:path h="2106236" w="2551607">
                <a:moveTo>
                  <a:pt x="0" y="0"/>
                </a:moveTo>
                <a:lnTo>
                  <a:pt x="2551607" y="0"/>
                </a:lnTo>
                <a:lnTo>
                  <a:pt x="2551607" y="2106236"/>
                </a:lnTo>
                <a:lnTo>
                  <a:pt x="0" y="21062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2197462" y="6767768"/>
            <a:ext cx="4660324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Result Page: </a:t>
            </a:r>
          </a:p>
          <a:p>
            <a:pPr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final score Result</a:t>
            </a:r>
          </a:p>
          <a:p>
            <a:pPr marL="518163" indent="-259082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Restart Button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744261"/>
            <a:ext cx="162306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VGA DISPLAY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963834" y="5255915"/>
            <a:ext cx="4585725" cy="3294219"/>
            <a:chOff x="0" y="0"/>
            <a:chExt cx="6114300" cy="4392292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408936"/>
              <a:ext cx="6114300" cy="3983357"/>
              <a:chOff x="0" y="0"/>
              <a:chExt cx="681941" cy="44427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81941" cy="444272"/>
              </a:xfrm>
              <a:custGeom>
                <a:avLst/>
                <a:gdLst/>
                <a:ahLst/>
                <a:cxnLst/>
                <a:rect r="r" b="b" t="t" l="l"/>
                <a:pathLst>
                  <a:path h="444272" w="681941">
                    <a:moveTo>
                      <a:pt x="0" y="0"/>
                    </a:moveTo>
                    <a:lnTo>
                      <a:pt x="681941" y="0"/>
                    </a:lnTo>
                    <a:lnTo>
                      <a:pt x="681941" y="444272"/>
                    </a:lnTo>
                    <a:lnTo>
                      <a:pt x="0" y="444272"/>
                    </a:lnTo>
                    <a:close/>
                  </a:path>
                </a:pathLst>
              </a:custGeom>
              <a:solidFill>
                <a:srgbClr val="000000"/>
              </a:solidFill>
              <a:ln w="95250" cap="sq">
                <a:gradFill>
                  <a:gsLst>
                    <a:gs pos="0">
                      <a:srgbClr val="F65E9A">
                        <a:alpha val="100000"/>
                      </a:srgbClr>
                    </a:gs>
                    <a:gs pos="100000">
                      <a:srgbClr val="965DF1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57150"/>
                <a:ext cx="681941" cy="501422"/>
              </a:xfrm>
              <a:prstGeom prst="rect">
                <a:avLst/>
              </a:prstGeom>
            </p:spPr>
            <p:txBody>
              <a:bodyPr anchor="ctr" rtlCol="false" tIns="33697" lIns="33697" bIns="33697" rIns="33697"/>
              <a:lstStyle/>
              <a:p>
                <a:pPr algn="ctr">
                  <a:lnSpc>
                    <a:spcPts val="4480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139051" y="554074"/>
              <a:ext cx="5830966" cy="3666220"/>
            </a:xfrm>
            <a:custGeom>
              <a:avLst/>
              <a:gdLst/>
              <a:ahLst/>
              <a:cxnLst/>
              <a:rect r="r" b="b" t="t" l="l"/>
              <a:pathLst>
                <a:path h="3666220" w="5830966">
                  <a:moveTo>
                    <a:pt x="0" y="0"/>
                  </a:moveTo>
                  <a:lnTo>
                    <a:pt x="5830966" y="0"/>
                  </a:lnTo>
                  <a:lnTo>
                    <a:pt x="5830966" y="3666220"/>
                  </a:lnTo>
                  <a:lnTo>
                    <a:pt x="0" y="3666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grpSp>
          <p:nvGrpSpPr>
            <p:cNvPr name="Group 46" id="46"/>
            <p:cNvGrpSpPr/>
            <p:nvPr/>
          </p:nvGrpSpPr>
          <p:grpSpPr>
            <a:xfrm rot="0">
              <a:off x="1602681" y="0"/>
              <a:ext cx="2908938" cy="990601"/>
              <a:chOff x="0" y="0"/>
              <a:chExt cx="2998295" cy="102103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2998295" cy="1021030"/>
              </a:xfrm>
              <a:custGeom>
                <a:avLst/>
                <a:gdLst/>
                <a:ahLst/>
                <a:cxnLst/>
                <a:rect r="r" b="b" t="t" l="l"/>
                <a:pathLst>
                  <a:path h="1021030" w="2998295">
                    <a:moveTo>
                      <a:pt x="106457" y="0"/>
                    </a:moveTo>
                    <a:lnTo>
                      <a:pt x="2891838" y="0"/>
                    </a:lnTo>
                    <a:cubicBezTo>
                      <a:pt x="2950632" y="0"/>
                      <a:pt x="2998295" y="47662"/>
                      <a:pt x="2998295" y="106457"/>
                    </a:cubicBezTo>
                    <a:lnTo>
                      <a:pt x="2998295" y="914573"/>
                    </a:lnTo>
                    <a:cubicBezTo>
                      <a:pt x="2998295" y="942808"/>
                      <a:pt x="2987079" y="969885"/>
                      <a:pt x="2967114" y="989850"/>
                    </a:cubicBezTo>
                    <a:cubicBezTo>
                      <a:pt x="2947149" y="1009814"/>
                      <a:pt x="2920072" y="1021030"/>
                      <a:pt x="2891838" y="1021030"/>
                    </a:cubicBezTo>
                    <a:lnTo>
                      <a:pt x="106457" y="1021030"/>
                    </a:lnTo>
                    <a:cubicBezTo>
                      <a:pt x="47662" y="1021030"/>
                      <a:pt x="0" y="973368"/>
                      <a:pt x="0" y="914573"/>
                    </a:cubicBezTo>
                    <a:lnTo>
                      <a:pt x="0" y="106457"/>
                    </a:lnTo>
                    <a:cubicBezTo>
                      <a:pt x="0" y="78223"/>
                      <a:pt x="11216" y="51145"/>
                      <a:pt x="31181" y="31181"/>
                    </a:cubicBezTo>
                    <a:cubicBezTo>
                      <a:pt x="51145" y="11216"/>
                      <a:pt x="78223" y="0"/>
                      <a:pt x="106457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965DF1">
                      <a:alpha val="100000"/>
                    </a:srgbClr>
                  </a:gs>
                </a:gsLst>
                <a:lin ang="0"/>
              </a:gradFill>
              <a:ln cap="rnd">
                <a:noFill/>
                <a:prstDash val="sysDot"/>
                <a:round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38100"/>
                <a:ext cx="2998295" cy="1059130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latin typeface="Disket Mono Bold"/>
                  </a:rPr>
                  <a:t>REality</a:t>
                </a: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800" y="30480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3605" y="511429"/>
            <a:ext cx="16230600" cy="9278032"/>
            <a:chOff x="0" y="0"/>
            <a:chExt cx="4274726" cy="24435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443597"/>
            </a:xfrm>
            <a:custGeom>
              <a:avLst/>
              <a:gdLst/>
              <a:ahLst/>
              <a:cxnLst/>
              <a:rect r="r" b="b" t="t" l="l"/>
              <a:pathLst>
                <a:path h="2443597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2420224"/>
                  </a:lnTo>
                  <a:cubicBezTo>
                    <a:pt x="4274726" y="2433133"/>
                    <a:pt x="4264261" y="2443597"/>
                    <a:pt x="4251353" y="2443597"/>
                  </a:cubicBezTo>
                  <a:lnTo>
                    <a:pt x="23373" y="2443597"/>
                  </a:lnTo>
                  <a:cubicBezTo>
                    <a:pt x="10464" y="2443597"/>
                    <a:pt x="0" y="2433133"/>
                    <a:pt x="0" y="2420224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274726" cy="250074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9448800" y="2581881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393002" y="2581881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48800" y="3499134"/>
            <a:ext cx="7125785" cy="3729531"/>
          </a:xfrm>
          <a:custGeom>
            <a:avLst/>
            <a:gdLst/>
            <a:ahLst/>
            <a:cxnLst/>
            <a:rect r="r" b="b" t="t" l="l"/>
            <a:pathLst>
              <a:path h="3729531" w="7125785">
                <a:moveTo>
                  <a:pt x="0" y="0"/>
                </a:moveTo>
                <a:lnTo>
                  <a:pt x="7125785" y="0"/>
                </a:lnTo>
                <a:lnTo>
                  <a:pt x="7125785" y="3729532"/>
                </a:lnTo>
                <a:lnTo>
                  <a:pt x="0" y="37295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2794" t="-120343" r="-136830" b="-90927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20504" y="2479151"/>
            <a:ext cx="6259959" cy="2244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MOLE Appearing on the holes 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Disket Mono"/>
              </a:rPr>
              <a:t> Example of the code indicating the exact coordinate where the mole will pop up by the loaction of the hole</a:t>
            </a:r>
          </a:p>
          <a:p>
            <a:pPr>
              <a:lnSpc>
                <a:spcPts val="336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2200207" y="4511409"/>
            <a:ext cx="5700555" cy="4116407"/>
            <a:chOff x="0" y="0"/>
            <a:chExt cx="7600739" cy="54885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1465840"/>
              <a:ext cx="7600739" cy="3003998"/>
            </a:xfrm>
            <a:custGeom>
              <a:avLst/>
              <a:gdLst/>
              <a:ahLst/>
              <a:cxnLst/>
              <a:rect r="r" b="b" t="t" l="l"/>
              <a:pathLst>
                <a:path h="3003998" w="7600739">
                  <a:moveTo>
                    <a:pt x="0" y="0"/>
                  </a:moveTo>
                  <a:lnTo>
                    <a:pt x="7600739" y="0"/>
                  </a:lnTo>
                  <a:lnTo>
                    <a:pt x="7600739" y="3003999"/>
                  </a:lnTo>
                  <a:lnTo>
                    <a:pt x="0" y="3003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16424" t="-497266" r="-420553" b="-309307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true" flipV="false" rot="5400000">
              <a:off x="3540955" y="3695238"/>
              <a:ext cx="385495" cy="359561"/>
            </a:xfrm>
            <a:custGeom>
              <a:avLst/>
              <a:gdLst/>
              <a:ahLst/>
              <a:cxnLst/>
              <a:rect r="r" b="b" t="t" l="l"/>
              <a:pathLst>
                <a:path h="359561" w="385495">
                  <a:moveTo>
                    <a:pt x="385495" y="0"/>
                  </a:moveTo>
                  <a:lnTo>
                    <a:pt x="0" y="0"/>
                  </a:lnTo>
                  <a:lnTo>
                    <a:pt x="0" y="359561"/>
                  </a:lnTo>
                  <a:lnTo>
                    <a:pt x="385495" y="359561"/>
                  </a:lnTo>
                  <a:lnTo>
                    <a:pt x="385495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1705681" y="4104900"/>
              <a:ext cx="4056043" cy="1383644"/>
              <a:chOff x="0" y="0"/>
              <a:chExt cx="4180636" cy="142614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180636" cy="1426146"/>
              </a:xfrm>
              <a:custGeom>
                <a:avLst/>
                <a:gdLst/>
                <a:ahLst/>
                <a:cxnLst/>
                <a:rect r="r" b="b" t="t" l="l"/>
                <a:pathLst>
                  <a:path h="1426146" w="4180636">
                    <a:moveTo>
                      <a:pt x="76349" y="0"/>
                    </a:moveTo>
                    <a:lnTo>
                      <a:pt x="4104286" y="0"/>
                    </a:lnTo>
                    <a:cubicBezTo>
                      <a:pt x="4124535" y="0"/>
                      <a:pt x="4143955" y="8044"/>
                      <a:pt x="4158273" y="22362"/>
                    </a:cubicBezTo>
                    <a:cubicBezTo>
                      <a:pt x="4172591" y="36681"/>
                      <a:pt x="4180636" y="56100"/>
                      <a:pt x="4180636" y="76349"/>
                    </a:cubicBezTo>
                    <a:lnTo>
                      <a:pt x="4180636" y="1349797"/>
                    </a:lnTo>
                    <a:cubicBezTo>
                      <a:pt x="4180636" y="1391963"/>
                      <a:pt x="4146453" y="1426146"/>
                      <a:pt x="4104286" y="1426146"/>
                    </a:cubicBezTo>
                    <a:lnTo>
                      <a:pt x="76349" y="1426146"/>
                    </a:lnTo>
                    <a:cubicBezTo>
                      <a:pt x="34183" y="1426146"/>
                      <a:pt x="0" y="1391963"/>
                      <a:pt x="0" y="1349797"/>
                    </a:cubicBezTo>
                    <a:lnTo>
                      <a:pt x="0" y="76349"/>
                    </a:lnTo>
                    <a:cubicBezTo>
                      <a:pt x="0" y="34183"/>
                      <a:pt x="34183" y="0"/>
                      <a:pt x="76349" y="0"/>
                    </a:cubicBezTo>
                    <a:close/>
                  </a:path>
                </a:pathLst>
              </a:custGeom>
              <a:solidFill>
                <a:srgbClr val="8488F4"/>
              </a:solidFill>
              <a:ln cap="rnd">
                <a:noFill/>
                <a:prstDash val="sysDot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28575"/>
                <a:ext cx="4180636" cy="1454721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latin typeface="Garet Bold"/>
                  </a:rPr>
                  <a:t>Set the mole to be at the position of the hole </a:t>
                </a: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true" flipV="false" rot="-5400000">
              <a:off x="5337710" y="1531695"/>
              <a:ext cx="385495" cy="359561"/>
            </a:xfrm>
            <a:custGeom>
              <a:avLst/>
              <a:gdLst/>
              <a:ahLst/>
              <a:cxnLst/>
              <a:rect r="r" b="b" t="t" l="l"/>
              <a:pathLst>
                <a:path h="359561" w="385495">
                  <a:moveTo>
                    <a:pt x="385494" y="0"/>
                  </a:moveTo>
                  <a:lnTo>
                    <a:pt x="0" y="0"/>
                  </a:lnTo>
                  <a:lnTo>
                    <a:pt x="0" y="359561"/>
                  </a:lnTo>
                  <a:lnTo>
                    <a:pt x="385494" y="359561"/>
                  </a:lnTo>
                  <a:lnTo>
                    <a:pt x="385494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3544697" y="0"/>
              <a:ext cx="4056043" cy="1383644"/>
              <a:chOff x="0" y="0"/>
              <a:chExt cx="4180636" cy="142614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4180636" cy="1426146"/>
              </a:xfrm>
              <a:custGeom>
                <a:avLst/>
                <a:gdLst/>
                <a:ahLst/>
                <a:cxnLst/>
                <a:rect r="r" b="b" t="t" l="l"/>
                <a:pathLst>
                  <a:path h="1426146" w="4180636">
                    <a:moveTo>
                      <a:pt x="76349" y="0"/>
                    </a:moveTo>
                    <a:lnTo>
                      <a:pt x="4104286" y="0"/>
                    </a:lnTo>
                    <a:cubicBezTo>
                      <a:pt x="4124535" y="0"/>
                      <a:pt x="4143955" y="8044"/>
                      <a:pt x="4158273" y="22362"/>
                    </a:cubicBezTo>
                    <a:cubicBezTo>
                      <a:pt x="4172591" y="36681"/>
                      <a:pt x="4180636" y="56100"/>
                      <a:pt x="4180636" y="76349"/>
                    </a:cubicBezTo>
                    <a:lnTo>
                      <a:pt x="4180636" y="1349797"/>
                    </a:lnTo>
                    <a:cubicBezTo>
                      <a:pt x="4180636" y="1391963"/>
                      <a:pt x="4146453" y="1426146"/>
                      <a:pt x="4104286" y="1426146"/>
                    </a:cubicBezTo>
                    <a:lnTo>
                      <a:pt x="76349" y="1426146"/>
                    </a:lnTo>
                    <a:cubicBezTo>
                      <a:pt x="34183" y="1426146"/>
                      <a:pt x="0" y="1391963"/>
                      <a:pt x="0" y="1349797"/>
                    </a:cubicBezTo>
                    <a:lnTo>
                      <a:pt x="0" y="76349"/>
                    </a:lnTo>
                    <a:cubicBezTo>
                      <a:pt x="0" y="34183"/>
                      <a:pt x="34183" y="0"/>
                      <a:pt x="76349" y="0"/>
                    </a:cubicBezTo>
                    <a:close/>
                  </a:path>
                </a:pathLst>
              </a:custGeom>
              <a:solidFill>
                <a:srgbClr val="FCC6FD"/>
              </a:solidFill>
              <a:ln cap="rnd">
                <a:noFill/>
                <a:prstDash val="sysDot"/>
                <a:round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4180636" cy="1454721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  <a:r>
                  <a:rPr lang="en-US" sz="1500">
                    <a:solidFill>
                      <a:srgbClr val="000000"/>
                    </a:solidFill>
                    <a:latin typeface="Garet Bold"/>
                  </a:rPr>
                  <a:t>Find if that hole has a mole appearing or not </a:t>
                </a: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155077" y="2803560"/>
              <a:ext cx="3606647" cy="841578"/>
              <a:chOff x="0" y="0"/>
              <a:chExt cx="660449" cy="15411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660449" cy="154110"/>
              </a:xfrm>
              <a:custGeom>
                <a:avLst/>
                <a:gdLst/>
                <a:ahLst/>
                <a:cxnLst/>
                <a:rect r="r" b="b" t="t" l="l"/>
                <a:pathLst>
                  <a:path h="154110" w="660449">
                    <a:moveTo>
                      <a:pt x="0" y="0"/>
                    </a:moveTo>
                    <a:lnTo>
                      <a:pt x="660449" y="0"/>
                    </a:lnTo>
                    <a:lnTo>
                      <a:pt x="660449" y="154110"/>
                    </a:lnTo>
                    <a:lnTo>
                      <a:pt x="0" y="15411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488F4"/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660449" cy="2112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2141377" y="2326544"/>
              <a:ext cx="3757062" cy="449617"/>
              <a:chOff x="0" y="0"/>
              <a:chExt cx="687993" cy="82334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687993" cy="82334"/>
              </a:xfrm>
              <a:custGeom>
                <a:avLst/>
                <a:gdLst/>
                <a:ahLst/>
                <a:cxnLst/>
                <a:rect r="r" b="b" t="t" l="l"/>
                <a:pathLst>
                  <a:path h="82334" w="687993">
                    <a:moveTo>
                      <a:pt x="0" y="0"/>
                    </a:moveTo>
                    <a:lnTo>
                      <a:pt x="687993" y="0"/>
                    </a:lnTo>
                    <a:lnTo>
                      <a:pt x="687993" y="82334"/>
                    </a:lnTo>
                    <a:lnTo>
                      <a:pt x="0" y="823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FF63D8"/>
                </a:solidFill>
                <a:prstDash val="solid"/>
                <a:miter/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57150"/>
                <a:ext cx="687993" cy="13948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13011693" y="6923214"/>
            <a:ext cx="1995272" cy="1295264"/>
            <a:chOff x="0" y="0"/>
            <a:chExt cx="7620000" cy="49466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60960" y="60960"/>
              <a:ext cx="7377429" cy="4622800"/>
            </a:xfrm>
            <a:custGeom>
              <a:avLst/>
              <a:gdLst/>
              <a:ahLst/>
              <a:cxnLst/>
              <a:rect r="r" b="b" t="t" l="l"/>
              <a:pathLst>
                <a:path h="4622800" w="7377429">
                  <a:moveTo>
                    <a:pt x="7132320" y="4207510"/>
                  </a:moveTo>
                  <a:cubicBezTo>
                    <a:pt x="7090410" y="4174490"/>
                    <a:pt x="7051040" y="4138930"/>
                    <a:pt x="7015480" y="4104640"/>
                  </a:cubicBezTo>
                  <a:cubicBezTo>
                    <a:pt x="6924040" y="4014470"/>
                    <a:pt x="6854190" y="3919220"/>
                    <a:pt x="6807200" y="3821430"/>
                  </a:cubicBezTo>
                  <a:cubicBezTo>
                    <a:pt x="6764020" y="3731260"/>
                    <a:pt x="6739890" y="3638550"/>
                    <a:pt x="6736080" y="3545840"/>
                  </a:cubicBezTo>
                  <a:cubicBezTo>
                    <a:pt x="6736080" y="3536950"/>
                    <a:pt x="6738620" y="3529330"/>
                    <a:pt x="6744970" y="3522980"/>
                  </a:cubicBezTo>
                  <a:cubicBezTo>
                    <a:pt x="7099301" y="3158490"/>
                    <a:pt x="7285990" y="2740660"/>
                    <a:pt x="7285990" y="2311400"/>
                  </a:cubicBezTo>
                  <a:cubicBezTo>
                    <a:pt x="7285990" y="1931670"/>
                    <a:pt x="7141210" y="1572260"/>
                    <a:pt x="6883400" y="1256030"/>
                  </a:cubicBezTo>
                  <a:cubicBezTo>
                    <a:pt x="6277610" y="510540"/>
                    <a:pt x="5052060" y="0"/>
                    <a:pt x="3642360" y="0"/>
                  </a:cubicBezTo>
                  <a:cubicBezTo>
                    <a:pt x="1634490" y="0"/>
                    <a:pt x="0" y="1036320"/>
                    <a:pt x="0" y="2311400"/>
                  </a:cubicBezTo>
                  <a:cubicBezTo>
                    <a:pt x="0" y="2326640"/>
                    <a:pt x="0" y="2340610"/>
                    <a:pt x="1270" y="2355850"/>
                  </a:cubicBezTo>
                  <a:cubicBezTo>
                    <a:pt x="39370" y="3609340"/>
                    <a:pt x="1657350" y="4622800"/>
                    <a:pt x="3642360" y="4622800"/>
                  </a:cubicBezTo>
                  <a:cubicBezTo>
                    <a:pt x="4519930" y="4622800"/>
                    <a:pt x="5368290" y="4420870"/>
                    <a:pt x="6032500" y="4053840"/>
                  </a:cubicBezTo>
                  <a:cubicBezTo>
                    <a:pt x="6043930" y="4047490"/>
                    <a:pt x="6059170" y="4048760"/>
                    <a:pt x="6068060" y="4058920"/>
                  </a:cubicBezTo>
                  <a:cubicBezTo>
                    <a:pt x="6300470" y="4283710"/>
                    <a:pt x="7059929" y="4352290"/>
                    <a:pt x="7377429" y="4372610"/>
                  </a:cubicBezTo>
                  <a:cubicBezTo>
                    <a:pt x="7308849" y="4333240"/>
                    <a:pt x="7221220" y="4278630"/>
                    <a:pt x="7132320" y="4207510"/>
                  </a:cubicBezTo>
                  <a:close/>
                </a:path>
              </a:pathLst>
            </a:custGeom>
            <a:blipFill>
              <a:blip r:embed="rId9"/>
              <a:stretch>
                <a:fillRect l="-310622" t="-323728" r="-136830" b="-6771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620000" cy="4946650"/>
            </a:xfrm>
            <a:custGeom>
              <a:avLst/>
              <a:gdLst/>
              <a:ahLst/>
              <a:cxnLst/>
              <a:rect r="r" b="b" t="t" l="l"/>
              <a:pathLst>
                <a:path h="4946650" w="7620000">
                  <a:moveTo>
                    <a:pt x="7599680" y="4493260"/>
                  </a:moveTo>
                  <a:cubicBezTo>
                    <a:pt x="7604761" y="4489450"/>
                    <a:pt x="7607300" y="4484370"/>
                    <a:pt x="7608570" y="4478020"/>
                  </a:cubicBezTo>
                  <a:cubicBezTo>
                    <a:pt x="7611111" y="4464050"/>
                    <a:pt x="7604761" y="4448810"/>
                    <a:pt x="7590790" y="4443730"/>
                  </a:cubicBezTo>
                  <a:cubicBezTo>
                    <a:pt x="7584440" y="4441189"/>
                    <a:pt x="7042150" y="4202430"/>
                    <a:pt x="6893560" y="3789680"/>
                  </a:cubicBezTo>
                  <a:cubicBezTo>
                    <a:pt x="7226300" y="3429000"/>
                    <a:pt x="7457440" y="2924809"/>
                    <a:pt x="7457440" y="2482850"/>
                  </a:cubicBezTo>
                  <a:cubicBezTo>
                    <a:pt x="7457440" y="2263140"/>
                    <a:pt x="7409180" y="2052320"/>
                    <a:pt x="7319010" y="1854200"/>
                  </a:cubicBezTo>
                  <a:cubicBezTo>
                    <a:pt x="7167880" y="1416050"/>
                    <a:pt x="6824980" y="1014730"/>
                    <a:pt x="6316980" y="690880"/>
                  </a:cubicBezTo>
                  <a:cubicBezTo>
                    <a:pt x="5618480" y="245110"/>
                    <a:pt x="4690110" y="0"/>
                    <a:pt x="3703320" y="0"/>
                  </a:cubicBezTo>
                  <a:cubicBezTo>
                    <a:pt x="2716530" y="0"/>
                    <a:pt x="1788160" y="245110"/>
                    <a:pt x="1089660" y="690880"/>
                  </a:cubicBezTo>
                  <a:cubicBezTo>
                    <a:pt x="387350" y="1139190"/>
                    <a:pt x="0" y="1736090"/>
                    <a:pt x="0" y="2372360"/>
                  </a:cubicBezTo>
                  <a:cubicBezTo>
                    <a:pt x="0" y="2524760"/>
                    <a:pt x="22860" y="2675890"/>
                    <a:pt x="66040" y="2821940"/>
                  </a:cubicBezTo>
                  <a:cubicBezTo>
                    <a:pt x="232410" y="4024630"/>
                    <a:pt x="1767840" y="4946650"/>
                    <a:pt x="3702050" y="4946650"/>
                  </a:cubicBezTo>
                  <a:cubicBezTo>
                    <a:pt x="4631690" y="4946650"/>
                    <a:pt x="5481320" y="4728210"/>
                    <a:pt x="6132830" y="4368800"/>
                  </a:cubicBezTo>
                  <a:cubicBezTo>
                    <a:pt x="6442710" y="4668520"/>
                    <a:pt x="7620000" y="4701540"/>
                    <a:pt x="7620000" y="4701540"/>
                  </a:cubicBezTo>
                  <a:lnTo>
                    <a:pt x="7599680" y="4493260"/>
                  </a:lnTo>
                  <a:close/>
                  <a:moveTo>
                    <a:pt x="60960" y="2372360"/>
                  </a:moveTo>
                  <a:cubicBezTo>
                    <a:pt x="60960" y="1098550"/>
                    <a:pt x="1695450" y="60960"/>
                    <a:pt x="3703320" y="60960"/>
                  </a:cubicBezTo>
                  <a:cubicBezTo>
                    <a:pt x="5113020" y="60960"/>
                    <a:pt x="6338570" y="571500"/>
                    <a:pt x="6943089" y="1316990"/>
                  </a:cubicBezTo>
                  <a:cubicBezTo>
                    <a:pt x="7200899" y="1633220"/>
                    <a:pt x="7345680" y="1992630"/>
                    <a:pt x="7345680" y="2372360"/>
                  </a:cubicBezTo>
                  <a:cubicBezTo>
                    <a:pt x="7345680" y="2800350"/>
                    <a:pt x="7158989" y="3219450"/>
                    <a:pt x="6804660" y="3583940"/>
                  </a:cubicBezTo>
                  <a:cubicBezTo>
                    <a:pt x="6798310" y="3590290"/>
                    <a:pt x="6795770" y="3597910"/>
                    <a:pt x="6795770" y="3606800"/>
                  </a:cubicBezTo>
                  <a:cubicBezTo>
                    <a:pt x="6799580" y="3699510"/>
                    <a:pt x="6823710" y="3792220"/>
                    <a:pt x="6866889" y="3882390"/>
                  </a:cubicBezTo>
                  <a:cubicBezTo>
                    <a:pt x="6913880" y="3980180"/>
                    <a:pt x="6983730" y="4075430"/>
                    <a:pt x="7075170" y="4165600"/>
                  </a:cubicBezTo>
                  <a:cubicBezTo>
                    <a:pt x="7110730" y="4201160"/>
                    <a:pt x="7150100" y="4235450"/>
                    <a:pt x="7192010" y="4269740"/>
                  </a:cubicBezTo>
                  <a:cubicBezTo>
                    <a:pt x="7280910" y="4340860"/>
                    <a:pt x="7369810" y="4396740"/>
                    <a:pt x="7438390" y="4434840"/>
                  </a:cubicBezTo>
                  <a:cubicBezTo>
                    <a:pt x="7120890" y="4415790"/>
                    <a:pt x="6360160" y="4345940"/>
                    <a:pt x="6127750" y="4121150"/>
                  </a:cubicBezTo>
                  <a:cubicBezTo>
                    <a:pt x="6117590" y="4112260"/>
                    <a:pt x="6103620" y="4109720"/>
                    <a:pt x="6092190" y="4116070"/>
                  </a:cubicBezTo>
                  <a:cubicBezTo>
                    <a:pt x="5429250" y="4483100"/>
                    <a:pt x="4580890" y="4685030"/>
                    <a:pt x="3702050" y="4685030"/>
                  </a:cubicBezTo>
                  <a:cubicBezTo>
                    <a:pt x="1718310" y="4683760"/>
                    <a:pt x="99060" y="3670300"/>
                    <a:pt x="62230" y="2416810"/>
                  </a:cubicBezTo>
                  <a:cubicBezTo>
                    <a:pt x="60960" y="2401570"/>
                    <a:pt x="60960" y="2387600"/>
                    <a:pt x="60960" y="237236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5E9A">
                    <a:alpha val="100000"/>
                  </a:srgbClr>
                </a:gs>
                <a:gs pos="100000">
                  <a:srgbClr val="965DF1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35" id="35"/>
          <p:cNvSpPr/>
          <p:nvPr/>
        </p:nvSpPr>
        <p:spPr>
          <a:xfrm flipH="false" flipV="false" rot="0">
            <a:off x="14657193" y="6350489"/>
            <a:ext cx="2743236" cy="2743236"/>
          </a:xfrm>
          <a:custGeom>
            <a:avLst/>
            <a:gdLst/>
            <a:ahLst/>
            <a:cxnLst/>
            <a:rect r="r" b="b" t="t" l="l"/>
            <a:pathLst>
              <a:path h="2743236" w="2743236">
                <a:moveTo>
                  <a:pt x="0" y="0"/>
                </a:moveTo>
                <a:lnTo>
                  <a:pt x="2743236" y="0"/>
                </a:lnTo>
                <a:lnTo>
                  <a:pt x="2743236" y="2743237"/>
                </a:lnTo>
                <a:lnTo>
                  <a:pt x="0" y="274323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976302" y="2479151"/>
            <a:ext cx="2181184" cy="772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MOLE</a:t>
            </a:r>
          </a:p>
          <a:p>
            <a:pPr marL="431805" indent="-215903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Disket Mono"/>
              </a:rPr>
              <a:t>SPRITE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744261"/>
            <a:ext cx="162306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VGA CODE SNIPPET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313943" y="7335621"/>
            <a:ext cx="1343250" cy="42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9"/>
              </a:lnSpc>
            </a:pPr>
            <a:r>
              <a:rPr lang="en-US" sz="2478">
                <a:solidFill>
                  <a:srgbClr val="402926"/>
                </a:solidFill>
                <a:latin typeface="Contrail One"/>
              </a:rPr>
              <a:t>THAT’S ME!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174242" y="7538819"/>
            <a:ext cx="2875198" cy="695325"/>
            <a:chOff x="0" y="0"/>
            <a:chExt cx="3951358" cy="95557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951358" cy="955579"/>
            </a:xfrm>
            <a:custGeom>
              <a:avLst/>
              <a:gdLst/>
              <a:ahLst/>
              <a:cxnLst/>
              <a:rect r="r" b="b" t="t" l="l"/>
              <a:pathLst>
                <a:path h="955579" w="3951358">
                  <a:moveTo>
                    <a:pt x="80780" y="0"/>
                  </a:moveTo>
                  <a:lnTo>
                    <a:pt x="3870578" y="0"/>
                  </a:lnTo>
                  <a:cubicBezTo>
                    <a:pt x="3892002" y="0"/>
                    <a:pt x="3912549" y="8511"/>
                    <a:pt x="3927698" y="23660"/>
                  </a:cubicBezTo>
                  <a:cubicBezTo>
                    <a:pt x="3942847" y="38809"/>
                    <a:pt x="3951358" y="59356"/>
                    <a:pt x="3951358" y="80780"/>
                  </a:cubicBezTo>
                  <a:lnTo>
                    <a:pt x="3951358" y="874800"/>
                  </a:lnTo>
                  <a:cubicBezTo>
                    <a:pt x="3951358" y="896224"/>
                    <a:pt x="3942847" y="916770"/>
                    <a:pt x="3927698" y="931919"/>
                  </a:cubicBezTo>
                  <a:cubicBezTo>
                    <a:pt x="3912549" y="947068"/>
                    <a:pt x="3892002" y="955579"/>
                    <a:pt x="3870578" y="955579"/>
                  </a:cubicBezTo>
                  <a:lnTo>
                    <a:pt x="80780" y="955579"/>
                  </a:lnTo>
                  <a:cubicBezTo>
                    <a:pt x="59356" y="955579"/>
                    <a:pt x="38809" y="947068"/>
                    <a:pt x="23660" y="931919"/>
                  </a:cubicBezTo>
                  <a:cubicBezTo>
                    <a:pt x="8511" y="916770"/>
                    <a:pt x="0" y="896224"/>
                    <a:pt x="0" y="874800"/>
                  </a:cubicBezTo>
                  <a:lnTo>
                    <a:pt x="0" y="80780"/>
                  </a:lnTo>
                  <a:cubicBezTo>
                    <a:pt x="0" y="59356"/>
                    <a:pt x="8511" y="38809"/>
                    <a:pt x="23660" y="23660"/>
                  </a:cubicBezTo>
                  <a:cubicBezTo>
                    <a:pt x="38809" y="8511"/>
                    <a:pt x="59356" y="0"/>
                    <a:pt x="80780" y="0"/>
                  </a:cubicBezTo>
                  <a:close/>
                </a:path>
              </a:pathLst>
            </a:custGeom>
            <a:solidFill>
              <a:srgbClr val="D084F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3951358" cy="98415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holeandmole = 1000100</a:t>
              </a:r>
              <a:r>
                <a:rPr lang="en-US" sz="1500">
                  <a:solidFill>
                    <a:srgbClr val="FFFFFF"/>
                  </a:solidFill>
                  <a:latin typeface="Garet Bold"/>
                </a:rPr>
                <a:t>1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true" flipV="false" rot="-5400000">
            <a:off x="9666722" y="8072498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9129111" y="8427587"/>
            <a:ext cx="1343250" cy="48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Garet Bold"/>
              </a:rPr>
              <a:t>the first hole has a mole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907009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1415803" y="3605635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334114" y="5868888"/>
            <a:ext cx="4889496" cy="1196340"/>
            <a:chOff x="0" y="0"/>
            <a:chExt cx="6519328" cy="1595119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60774"/>
              <a:ext cx="357371" cy="333330"/>
            </a:xfrm>
            <a:custGeom>
              <a:avLst/>
              <a:gdLst/>
              <a:ahLst/>
              <a:cxnLst/>
              <a:rect r="r" b="b" t="t" l="l"/>
              <a:pathLst>
                <a:path h="333330" w="357371">
                  <a:moveTo>
                    <a:pt x="357371" y="0"/>
                  </a:moveTo>
                  <a:lnTo>
                    <a:pt x="0" y="0"/>
                  </a:lnTo>
                  <a:lnTo>
                    <a:pt x="0" y="333329"/>
                  </a:lnTo>
                  <a:lnTo>
                    <a:pt x="357371" y="333329"/>
                  </a:lnTo>
                  <a:lnTo>
                    <a:pt x="35737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03337" y="-57150"/>
              <a:ext cx="5815991" cy="1652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two signals - PS2_CLK and PS2_DAT are sent to the FPGA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752998" y="3560055"/>
            <a:ext cx="9370279" cy="1261083"/>
          </a:xfrm>
          <a:custGeom>
            <a:avLst/>
            <a:gdLst/>
            <a:ahLst/>
            <a:cxnLst/>
            <a:rect r="r" b="b" t="t" l="l"/>
            <a:pathLst>
              <a:path h="1261083" w="9370279">
                <a:moveTo>
                  <a:pt x="0" y="0"/>
                </a:moveTo>
                <a:lnTo>
                  <a:pt x="9370279" y="0"/>
                </a:lnTo>
                <a:lnTo>
                  <a:pt x="9370279" y="1261083"/>
                </a:lnTo>
                <a:lnTo>
                  <a:pt x="0" y="126108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15803" y="5652724"/>
            <a:ext cx="4889496" cy="2034540"/>
            <a:chOff x="0" y="0"/>
            <a:chExt cx="6519328" cy="2712719"/>
          </a:xfrm>
        </p:grpSpPr>
        <p:sp>
          <p:nvSpPr>
            <p:cNvPr name="Freeform 20" id="20"/>
            <p:cNvSpPr/>
            <p:nvPr/>
          </p:nvSpPr>
          <p:spPr>
            <a:xfrm flipH="true" flipV="false" rot="0">
              <a:off x="0" y="60774"/>
              <a:ext cx="357371" cy="333330"/>
            </a:xfrm>
            <a:custGeom>
              <a:avLst/>
              <a:gdLst/>
              <a:ahLst/>
              <a:cxnLst/>
              <a:rect r="r" b="b" t="t" l="l"/>
              <a:pathLst>
                <a:path h="333330" w="357371">
                  <a:moveTo>
                    <a:pt x="357371" y="0"/>
                  </a:moveTo>
                  <a:lnTo>
                    <a:pt x="0" y="0"/>
                  </a:lnTo>
                  <a:lnTo>
                    <a:pt x="0" y="333329"/>
                  </a:lnTo>
                  <a:lnTo>
                    <a:pt x="357371" y="333329"/>
                  </a:lnTo>
                  <a:lnTo>
                    <a:pt x="35737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703337" y="-57150"/>
              <a:ext cx="5815991" cy="2769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communication between the mouse and the FPGA is done through a ps/2 interface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615637" y="6669994"/>
            <a:ext cx="4507640" cy="1363962"/>
          </a:xfrm>
          <a:custGeom>
            <a:avLst/>
            <a:gdLst/>
            <a:ahLst/>
            <a:cxnLst/>
            <a:rect r="r" b="b" t="t" l="l"/>
            <a:pathLst>
              <a:path h="1363962" w="4507640">
                <a:moveTo>
                  <a:pt x="0" y="0"/>
                </a:moveTo>
                <a:lnTo>
                  <a:pt x="4507640" y="0"/>
                </a:lnTo>
                <a:lnTo>
                  <a:pt x="4507640" y="1363962"/>
                </a:lnTo>
                <a:lnTo>
                  <a:pt x="0" y="13639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90555" y="2061424"/>
            <a:ext cx="11147583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MOUSE TRACKING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43305" y="3502905"/>
            <a:ext cx="4361994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tracking mouse movement through x and y coordinates and mouse clicks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27910" y="692023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  <p:sp>
        <p:nvSpPr>
          <p:cNvPr name="Freeform 26" id="26"/>
          <p:cNvSpPr/>
          <p:nvPr/>
        </p:nvSpPr>
        <p:spPr>
          <a:xfrm flipH="true" flipV="false" rot="0">
            <a:off x="7334114" y="7522428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7861617" y="7427178"/>
            <a:ext cx="4361994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The mouse writes on the data line on the rising edge of CLK and the host reads it on a falling edge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907009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37994" y="5086350"/>
            <a:ext cx="4361994" cy="251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keeping track of relative changes after each falling edge with a register and calculating the absolute coordinates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0555" y="2061424"/>
            <a:ext cx="11794761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MOUSE TRACKING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0440" y="5295900"/>
            <a:ext cx="4361994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the x and y coordinates communicated through PS2_DAT line are relative coordinates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27910" y="692023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2438138" y="4760022"/>
            <a:ext cx="0" cy="43935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2897306" y="5295900"/>
            <a:ext cx="4361994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using the USB2 communication interface rather than the ps/2 interface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2706" y="4016148"/>
            <a:ext cx="4188963" cy="61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>
                <a:solidFill>
                  <a:srgbClr val="FF63D8"/>
                </a:solidFill>
                <a:latin typeface="Arcade Gamer"/>
              </a:rPr>
              <a:t>CHALLENGE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31819" y="4016148"/>
            <a:ext cx="4188963" cy="1174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4000">
                <a:solidFill>
                  <a:srgbClr val="FF63D8"/>
                </a:solidFill>
                <a:latin typeface="Arcade Gamer"/>
              </a:rPr>
              <a:t>POTENTIAL SOLUTIONS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0653" y="9422015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3" y="0"/>
                </a:lnTo>
                <a:lnTo>
                  <a:pt x="3595363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185970" y="-2972928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41015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0653" y="833686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3" y="0"/>
                </a:lnTo>
                <a:lnTo>
                  <a:pt x="3595363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0653" y="779429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3" y="0"/>
                </a:lnTo>
                <a:lnTo>
                  <a:pt x="3595363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98442" y="6136759"/>
            <a:ext cx="1328323" cy="158133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74297" y="639714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</a:rPr>
              <a:t>NO NAME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50653" y="887944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3" y="0"/>
                </a:lnTo>
                <a:lnTo>
                  <a:pt x="3595363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3196541" y="1672966"/>
            <a:ext cx="162306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OUR SUCCESS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50068" y="8410183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3" y="0"/>
                </a:lnTo>
                <a:lnTo>
                  <a:pt x="2196533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59260" y="9422015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59260" y="833686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59260" y="779429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59260" y="887944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059260" y="7251723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059260" y="6709150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664274" y="9422015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64274" y="833686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64274" y="779429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664274" y="887944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664274" y="7251723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664274" y="6166577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664274" y="5624004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664274" y="6709150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269288" y="9398824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-872743" y="9701468"/>
            <a:ext cx="21945600" cy="1103930"/>
            <a:chOff x="0" y="0"/>
            <a:chExt cx="29260800" cy="147190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14269288" y="8313678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269288" y="7771105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269288" y="8856251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269288" y="722853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4269288" y="6143385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269288" y="560081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4269288" y="6685958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4"/>
                </a:lnTo>
                <a:lnTo>
                  <a:pt x="0" y="542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4269288" y="505823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269288" y="451566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4790570" y="3033622"/>
            <a:ext cx="3497430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DISPLAY Holes and moles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on vga!</a:t>
            </a:r>
          </a:p>
        </p:txBody>
      </p:sp>
      <p:sp>
        <p:nvSpPr>
          <p:cNvPr name="Freeform 41" id="41"/>
          <p:cNvSpPr/>
          <p:nvPr/>
        </p:nvSpPr>
        <p:spPr>
          <a:xfrm flipH="true" flipV="false" rot="0">
            <a:off x="14370007" y="3128872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2" id="42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891278" y="6982150"/>
            <a:ext cx="517579" cy="539145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742688" y="5681465"/>
            <a:ext cx="233630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FInd whack-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a-mole code</a:t>
            </a:r>
          </a:p>
        </p:txBody>
      </p:sp>
      <p:sp>
        <p:nvSpPr>
          <p:cNvPr name="Freeform 44" id="44"/>
          <p:cNvSpPr/>
          <p:nvPr/>
        </p:nvSpPr>
        <p:spPr>
          <a:xfrm flipH="true" flipV="false" rot="0">
            <a:off x="5322126" y="5776715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0073823" y="4822019"/>
            <a:ext cx="382227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Change difficulty </a:t>
            </a:r>
          </a:p>
        </p:txBody>
      </p:sp>
      <p:sp>
        <p:nvSpPr>
          <p:cNvPr name="Freeform 46" id="46"/>
          <p:cNvSpPr/>
          <p:nvPr/>
        </p:nvSpPr>
        <p:spPr>
          <a:xfrm flipH="true" flipV="false" rot="0">
            <a:off x="9664274" y="4904286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10073823" y="4152588"/>
            <a:ext cx="297306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SET TIME LIMIT</a:t>
            </a:r>
          </a:p>
        </p:txBody>
      </p:sp>
      <p:sp>
        <p:nvSpPr>
          <p:cNvPr name="Freeform 48" id="48"/>
          <p:cNvSpPr/>
          <p:nvPr/>
        </p:nvSpPr>
        <p:spPr>
          <a:xfrm flipH="true" flipV="false" rot="0">
            <a:off x="9664274" y="4228788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186164" y="1634016"/>
            <a:ext cx="9073136" cy="1472865"/>
            <a:chOff x="0" y="0"/>
            <a:chExt cx="2389632" cy="3879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89632" cy="387915"/>
            </a:xfrm>
            <a:custGeom>
              <a:avLst/>
              <a:gdLst/>
              <a:ahLst/>
              <a:cxnLst/>
              <a:rect r="r" b="b" t="t" l="l"/>
              <a:pathLst>
                <a:path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TESTING ALL MODULES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8712793" y="2213784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147367" y="3687906"/>
            <a:ext cx="9073136" cy="1472865"/>
            <a:chOff x="0" y="0"/>
            <a:chExt cx="2389632" cy="3879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89632" cy="387915"/>
            </a:xfrm>
            <a:custGeom>
              <a:avLst/>
              <a:gdLst/>
              <a:ahLst/>
              <a:cxnLst/>
              <a:rect r="r" b="b" t="t" l="l"/>
              <a:pathLst>
                <a:path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CReating module that can be played 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both on keyboard and mouse.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8712793" y="4063384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186164" y="5644006"/>
            <a:ext cx="9073136" cy="1472865"/>
            <a:chOff x="0" y="0"/>
            <a:chExt cx="2389632" cy="3879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89632" cy="387915"/>
            </a:xfrm>
            <a:custGeom>
              <a:avLst/>
              <a:gdLst/>
              <a:ahLst/>
              <a:cxnLst/>
              <a:rect r="r" b="b" t="t" l="l"/>
              <a:pathLst>
                <a:path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Pause phase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8712793" y="6223774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028700" y="2661732"/>
            <a:ext cx="6370672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THINGS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4862083"/>
            <a:ext cx="6370672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TO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7058848"/>
            <a:ext cx="6370672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IMPROVE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186164" y="7680674"/>
            <a:ext cx="9073136" cy="1472865"/>
            <a:chOff x="0" y="0"/>
            <a:chExt cx="2389632" cy="38791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389632" cy="387915"/>
            </a:xfrm>
            <a:custGeom>
              <a:avLst/>
              <a:gdLst/>
              <a:ahLst/>
              <a:cxnLst/>
              <a:rect r="r" b="b" t="t" l="l"/>
              <a:pathLst>
                <a:path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Leaderboard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true" flipV="false" rot="0">
            <a:off x="8712793" y="8260442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21607" y="1028700"/>
            <a:ext cx="9737693" cy="5405361"/>
            <a:chOff x="0" y="0"/>
            <a:chExt cx="2564660" cy="1423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4660" cy="1423634"/>
            </a:xfrm>
            <a:custGeom>
              <a:avLst/>
              <a:gdLst/>
              <a:ahLst/>
              <a:cxnLst/>
              <a:rect r="r" b="b" t="t" l="l"/>
              <a:pathLst>
                <a:path h="1423634" w="2564660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8175823" y="2686132"/>
            <a:ext cx="8429262" cy="2090497"/>
            <a:chOff x="0" y="0"/>
            <a:chExt cx="11239015" cy="278733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11239015" cy="1724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</a:rPr>
                <a:t>THANK YOU!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39630"/>
              <a:ext cx="1123901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ade Gamer"/>
                </a:rPr>
                <a:t>FOR LISTENING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175823" y="4966436"/>
            <a:ext cx="842926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GITHUB.COM/PRESTHAIBU/EC311-LOGIC-DESIGN-FINAL-PROJECT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834309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5715" y="1973220"/>
            <a:ext cx="16230600" cy="1923061"/>
            <a:chOff x="0" y="0"/>
            <a:chExt cx="4274726" cy="5064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506485"/>
            </a:xfrm>
            <a:custGeom>
              <a:avLst/>
              <a:gdLst/>
              <a:ahLst/>
              <a:cxnLst/>
              <a:rect r="r" b="b" t="t" l="l"/>
              <a:pathLst>
                <a:path h="506485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483112"/>
                  </a:lnTo>
                  <a:cubicBezTo>
                    <a:pt x="4274726" y="496021"/>
                    <a:pt x="4264261" y="506485"/>
                    <a:pt x="4251353" y="506485"/>
                  </a:cubicBezTo>
                  <a:lnTo>
                    <a:pt x="23373" y="506485"/>
                  </a:lnTo>
                  <a:cubicBezTo>
                    <a:pt x="10464" y="506485"/>
                    <a:pt x="0" y="496021"/>
                    <a:pt x="0" y="48311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53506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9317715" y="2772895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251760" y="565206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9985451" y="4757865"/>
            <a:ext cx="2508098" cy="2508098"/>
          </a:xfrm>
          <a:custGeom>
            <a:avLst/>
            <a:gdLst/>
            <a:ahLst/>
            <a:cxnLst/>
            <a:rect r="r" b="b" t="t" l="l"/>
            <a:pathLst>
              <a:path h="2508098" w="2508098">
                <a:moveTo>
                  <a:pt x="0" y="0"/>
                </a:moveTo>
                <a:lnTo>
                  <a:pt x="2508098" y="0"/>
                </a:lnTo>
                <a:lnTo>
                  <a:pt x="2508098" y="2508097"/>
                </a:lnTo>
                <a:lnTo>
                  <a:pt x="0" y="250809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0170168" y="4942586"/>
            <a:ext cx="2138664" cy="2138656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1"/>
              <a:stretch>
                <a:fillRect l="-5648" t="-2896" r="0" b="-37968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5794451" y="4757865"/>
            <a:ext cx="2508098" cy="2508098"/>
          </a:xfrm>
          <a:custGeom>
            <a:avLst/>
            <a:gdLst/>
            <a:ahLst/>
            <a:cxnLst/>
            <a:rect r="r" b="b" t="t" l="l"/>
            <a:pathLst>
              <a:path h="2508098" w="2508098">
                <a:moveTo>
                  <a:pt x="0" y="0"/>
                </a:moveTo>
                <a:lnTo>
                  <a:pt x="2508098" y="0"/>
                </a:lnTo>
                <a:lnTo>
                  <a:pt x="2508098" y="2508097"/>
                </a:lnTo>
                <a:lnTo>
                  <a:pt x="0" y="250809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979168" y="4942586"/>
            <a:ext cx="2138664" cy="2138656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4"/>
              <a:stretch>
                <a:fillRect l="0" t="0" r="0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4176451" y="4757865"/>
            <a:ext cx="2508098" cy="2508098"/>
          </a:xfrm>
          <a:custGeom>
            <a:avLst/>
            <a:gdLst/>
            <a:ahLst/>
            <a:cxnLst/>
            <a:rect r="r" b="b" t="t" l="l"/>
            <a:pathLst>
              <a:path h="2508098" w="2508098">
                <a:moveTo>
                  <a:pt x="0" y="0"/>
                </a:moveTo>
                <a:lnTo>
                  <a:pt x="2508098" y="0"/>
                </a:lnTo>
                <a:lnTo>
                  <a:pt x="2508098" y="2508097"/>
                </a:lnTo>
                <a:lnTo>
                  <a:pt x="0" y="250809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4361168" y="4942586"/>
            <a:ext cx="2138664" cy="2138656"/>
            <a:chOff x="0" y="0"/>
            <a:chExt cx="6350000" cy="63499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7"/>
              <a:stretch>
                <a:fillRect l="-5346" t="-36964" r="-13007" b="-14367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603451" y="4757865"/>
            <a:ext cx="2508098" cy="2508098"/>
          </a:xfrm>
          <a:custGeom>
            <a:avLst/>
            <a:gdLst/>
            <a:ahLst/>
            <a:cxnLst/>
            <a:rect r="r" b="b" t="t" l="l"/>
            <a:pathLst>
              <a:path h="2508098" w="2508098">
                <a:moveTo>
                  <a:pt x="0" y="0"/>
                </a:moveTo>
                <a:lnTo>
                  <a:pt x="2508098" y="0"/>
                </a:lnTo>
                <a:lnTo>
                  <a:pt x="2508098" y="2508097"/>
                </a:lnTo>
                <a:lnTo>
                  <a:pt x="0" y="2508097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788887" y="4942586"/>
            <a:ext cx="2138664" cy="2138656"/>
            <a:chOff x="0" y="0"/>
            <a:chExt cx="6350000" cy="63499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0"/>
              <a:stretch>
                <a:fillRect l="0" t="-117869" r="0" b="-117869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9870458" y="2662859"/>
            <a:ext cx="65639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CHOOSE YOUR PLAYER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7569895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Arnav Pratap </a:t>
            </a:r>
            <a:r>
              <a:rPr lang="en-US" sz="2400">
                <a:solidFill>
                  <a:srgbClr val="FFFFFF"/>
                </a:solidFill>
                <a:latin typeface="Disket Mono"/>
              </a:rPr>
              <a:t>Chaudhry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219700" y="7569895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Pree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simpliphan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10700" y="7569895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Rawisara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chairat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601700" y="7569895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Vansh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Bhatia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66649" y="2276779"/>
            <a:ext cx="7217666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7632" y="1949135"/>
            <a:ext cx="6451668" cy="10752781"/>
          </a:xfrm>
          <a:custGeom>
            <a:avLst/>
            <a:gdLst/>
            <a:ahLst/>
            <a:cxnLst/>
            <a:rect r="r" b="b" t="t" l="l"/>
            <a:pathLst>
              <a:path h="10752781" w="6451668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050460" y="2191889"/>
            <a:ext cx="5966012" cy="3579607"/>
            <a:chOff x="0" y="0"/>
            <a:chExt cx="6350000" cy="381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2147" r="0" b="-25241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1228601" y="4317595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288436" y="6632624"/>
            <a:ext cx="5448874" cy="695686"/>
            <a:chOff x="0" y="0"/>
            <a:chExt cx="1435094" cy="1832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5094" cy="183226"/>
            </a:xfrm>
            <a:custGeom>
              <a:avLst/>
              <a:gdLst/>
              <a:ahLst/>
              <a:cxnLst/>
              <a:rect r="r" b="b" t="t" l="l"/>
              <a:pathLst>
                <a:path h="183226" w="1435094">
                  <a:moveTo>
                    <a:pt x="69621" y="0"/>
                  </a:moveTo>
                  <a:lnTo>
                    <a:pt x="1365474" y="0"/>
                  </a:lnTo>
                  <a:cubicBezTo>
                    <a:pt x="1383938" y="0"/>
                    <a:pt x="1401647" y="7335"/>
                    <a:pt x="1414703" y="20391"/>
                  </a:cubicBezTo>
                  <a:cubicBezTo>
                    <a:pt x="1427759" y="33448"/>
                    <a:pt x="1435094" y="51156"/>
                    <a:pt x="1435094" y="69621"/>
                  </a:cubicBezTo>
                  <a:lnTo>
                    <a:pt x="1435094" y="113605"/>
                  </a:lnTo>
                  <a:cubicBezTo>
                    <a:pt x="1435094" y="132070"/>
                    <a:pt x="1427759" y="149778"/>
                    <a:pt x="1414703" y="162834"/>
                  </a:cubicBezTo>
                  <a:cubicBezTo>
                    <a:pt x="1401647" y="175891"/>
                    <a:pt x="1383938" y="183226"/>
                    <a:pt x="1365474" y="183226"/>
                  </a:cubicBezTo>
                  <a:lnTo>
                    <a:pt x="69621" y="183226"/>
                  </a:lnTo>
                  <a:cubicBezTo>
                    <a:pt x="51156" y="183226"/>
                    <a:pt x="33448" y="175891"/>
                    <a:pt x="20391" y="162834"/>
                  </a:cubicBezTo>
                  <a:cubicBezTo>
                    <a:pt x="7335" y="149778"/>
                    <a:pt x="0" y="132070"/>
                    <a:pt x="0" y="113605"/>
                  </a:cubicBezTo>
                  <a:lnTo>
                    <a:pt x="0" y="69621"/>
                  </a:lnTo>
                  <a:cubicBezTo>
                    <a:pt x="0" y="51156"/>
                    <a:pt x="7335" y="33448"/>
                    <a:pt x="20391" y="20391"/>
                  </a:cubicBezTo>
                  <a:cubicBezTo>
                    <a:pt x="33448" y="7335"/>
                    <a:pt x="51156" y="0"/>
                    <a:pt x="69621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435094" cy="2308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true" flipV="false" rot="0">
            <a:off x="1228601" y="6154618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8"/>
                </a:lnTo>
                <a:lnTo>
                  <a:pt x="335927" y="313328"/>
                </a:lnTo>
                <a:lnTo>
                  <a:pt x="3359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228601" y="759860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28700" y="1705808"/>
            <a:ext cx="10861876" cy="207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GOAL AND MOTIVATION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3533" y="4234378"/>
            <a:ext cx="7430467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 Develop</a:t>
            </a:r>
            <a:r>
              <a:rPr lang="en-US" sz="2400">
                <a:solidFill>
                  <a:srgbClr val="FFFFFF"/>
                </a:solidFill>
                <a:latin typeface="Disket Mono"/>
              </a:rPr>
              <a:t> an entertaining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“WHACK-A-mole” game on a vga      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 display with mouse controls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79442" y="6097468"/>
            <a:ext cx="743225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Merge</a:t>
            </a:r>
            <a:r>
              <a:rPr lang="en-US" sz="2400">
                <a:solidFill>
                  <a:srgbClr val="FFFFFF"/>
                </a:solidFill>
                <a:latin typeface="Disket Mono"/>
              </a:rPr>
              <a:t> the classic appeal of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Whack-a-Mole with modern technology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79442" y="7541457"/>
            <a:ext cx="7644110" cy="334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Expanding on the existing FPGA 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Whack-a-Mole game, our project 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integrates this code onto the VGA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screen for an Interactive experience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1336061" y="6751189"/>
            <a:ext cx="65639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LET’S WHACK A MOLE!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4027" y="0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69" y="0"/>
                </a:lnTo>
                <a:lnTo>
                  <a:pt x="18473969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1705808"/>
            <a:ext cx="10861876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FUNCTIONALITY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8293" y="4880382"/>
            <a:ext cx="5104688" cy="1390040"/>
            <a:chOff x="0" y="0"/>
            <a:chExt cx="1344445" cy="3661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4445" cy="366101"/>
            </a:xfrm>
            <a:custGeom>
              <a:avLst/>
              <a:gdLst/>
              <a:ahLst/>
              <a:cxnLst/>
              <a:rect r="r" b="b" t="t" l="l"/>
              <a:pathLst>
                <a:path h="366101" w="1344445">
                  <a:moveTo>
                    <a:pt x="74315" y="0"/>
                  </a:moveTo>
                  <a:lnTo>
                    <a:pt x="1270130" y="0"/>
                  </a:lnTo>
                  <a:cubicBezTo>
                    <a:pt x="1289839" y="0"/>
                    <a:pt x="1308742" y="7830"/>
                    <a:pt x="1322678" y="21766"/>
                  </a:cubicBezTo>
                  <a:cubicBezTo>
                    <a:pt x="1336615" y="35703"/>
                    <a:pt x="1344445" y="54605"/>
                    <a:pt x="1344445" y="74315"/>
                  </a:cubicBezTo>
                  <a:lnTo>
                    <a:pt x="1344445" y="291786"/>
                  </a:lnTo>
                  <a:cubicBezTo>
                    <a:pt x="1344445" y="311496"/>
                    <a:pt x="1336615" y="330398"/>
                    <a:pt x="1322678" y="344335"/>
                  </a:cubicBezTo>
                  <a:cubicBezTo>
                    <a:pt x="1308742" y="358272"/>
                    <a:pt x="1289839" y="366101"/>
                    <a:pt x="1270130" y="366101"/>
                  </a:cubicBezTo>
                  <a:lnTo>
                    <a:pt x="74315" y="366101"/>
                  </a:lnTo>
                  <a:cubicBezTo>
                    <a:pt x="54605" y="366101"/>
                    <a:pt x="35703" y="358272"/>
                    <a:pt x="21766" y="344335"/>
                  </a:cubicBezTo>
                  <a:cubicBezTo>
                    <a:pt x="7830" y="330398"/>
                    <a:pt x="0" y="311496"/>
                    <a:pt x="0" y="291786"/>
                  </a:cubicBezTo>
                  <a:lnTo>
                    <a:pt x="0" y="74315"/>
                  </a:lnTo>
                  <a:cubicBezTo>
                    <a:pt x="0" y="54605"/>
                    <a:pt x="7830" y="35703"/>
                    <a:pt x="21766" y="21766"/>
                  </a:cubicBezTo>
                  <a:cubicBezTo>
                    <a:pt x="35703" y="7830"/>
                    <a:pt x="54605" y="0"/>
                    <a:pt x="74315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344445" cy="43277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17"/>
                </a:lnSpc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Using mouse tracking to ensure that the user is on the mole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178927" y="3386653"/>
            <a:ext cx="206342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INPUTS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39221" y="3386653"/>
            <a:ext cx="220955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SCORING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75140" y="3386653"/>
            <a:ext cx="320444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DIFFICULTY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591656" y="4880382"/>
            <a:ext cx="5104688" cy="1390040"/>
            <a:chOff x="0" y="0"/>
            <a:chExt cx="1344445" cy="36610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44445" cy="366101"/>
            </a:xfrm>
            <a:custGeom>
              <a:avLst/>
              <a:gdLst/>
              <a:ahLst/>
              <a:cxnLst/>
              <a:rect r="r" b="b" t="t" l="l"/>
              <a:pathLst>
                <a:path h="366101" w="1344445">
                  <a:moveTo>
                    <a:pt x="74315" y="0"/>
                  </a:moveTo>
                  <a:lnTo>
                    <a:pt x="1270130" y="0"/>
                  </a:lnTo>
                  <a:cubicBezTo>
                    <a:pt x="1289839" y="0"/>
                    <a:pt x="1308742" y="7830"/>
                    <a:pt x="1322678" y="21766"/>
                  </a:cubicBezTo>
                  <a:cubicBezTo>
                    <a:pt x="1336615" y="35703"/>
                    <a:pt x="1344445" y="54605"/>
                    <a:pt x="1344445" y="74315"/>
                  </a:cubicBezTo>
                  <a:lnTo>
                    <a:pt x="1344445" y="291786"/>
                  </a:lnTo>
                  <a:cubicBezTo>
                    <a:pt x="1344445" y="311496"/>
                    <a:pt x="1336615" y="330398"/>
                    <a:pt x="1322678" y="344335"/>
                  </a:cubicBezTo>
                  <a:cubicBezTo>
                    <a:pt x="1308742" y="358272"/>
                    <a:pt x="1289839" y="366101"/>
                    <a:pt x="1270130" y="366101"/>
                  </a:cubicBezTo>
                  <a:lnTo>
                    <a:pt x="74315" y="366101"/>
                  </a:lnTo>
                  <a:cubicBezTo>
                    <a:pt x="54605" y="366101"/>
                    <a:pt x="35703" y="358272"/>
                    <a:pt x="21766" y="344335"/>
                  </a:cubicBezTo>
                  <a:cubicBezTo>
                    <a:pt x="7830" y="330398"/>
                    <a:pt x="0" y="311496"/>
                    <a:pt x="0" y="291786"/>
                  </a:cubicBezTo>
                  <a:lnTo>
                    <a:pt x="0" y="74315"/>
                  </a:lnTo>
                  <a:cubicBezTo>
                    <a:pt x="0" y="54605"/>
                    <a:pt x="7830" y="35703"/>
                    <a:pt x="21766" y="21766"/>
                  </a:cubicBezTo>
                  <a:cubicBezTo>
                    <a:pt x="35703" y="7830"/>
                    <a:pt x="54605" y="0"/>
                    <a:pt x="74315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344445" cy="43277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17"/>
                </a:lnSpc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The user gets +3 points every time they whack a mole sucessfully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591656" y="6965747"/>
            <a:ext cx="5104688" cy="1390040"/>
            <a:chOff x="0" y="0"/>
            <a:chExt cx="1344445" cy="36610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44445" cy="366101"/>
            </a:xfrm>
            <a:custGeom>
              <a:avLst/>
              <a:gdLst/>
              <a:ahLst/>
              <a:cxnLst/>
              <a:rect r="r" b="b" t="t" l="l"/>
              <a:pathLst>
                <a:path h="366101" w="1344445">
                  <a:moveTo>
                    <a:pt x="74315" y="0"/>
                  </a:moveTo>
                  <a:lnTo>
                    <a:pt x="1270130" y="0"/>
                  </a:lnTo>
                  <a:cubicBezTo>
                    <a:pt x="1289839" y="0"/>
                    <a:pt x="1308742" y="7830"/>
                    <a:pt x="1322678" y="21766"/>
                  </a:cubicBezTo>
                  <a:cubicBezTo>
                    <a:pt x="1336615" y="35703"/>
                    <a:pt x="1344445" y="54605"/>
                    <a:pt x="1344445" y="74315"/>
                  </a:cubicBezTo>
                  <a:lnTo>
                    <a:pt x="1344445" y="291786"/>
                  </a:lnTo>
                  <a:cubicBezTo>
                    <a:pt x="1344445" y="311496"/>
                    <a:pt x="1336615" y="330398"/>
                    <a:pt x="1322678" y="344335"/>
                  </a:cubicBezTo>
                  <a:cubicBezTo>
                    <a:pt x="1308742" y="358272"/>
                    <a:pt x="1289839" y="366101"/>
                    <a:pt x="1270130" y="366101"/>
                  </a:cubicBezTo>
                  <a:lnTo>
                    <a:pt x="74315" y="366101"/>
                  </a:lnTo>
                  <a:cubicBezTo>
                    <a:pt x="54605" y="366101"/>
                    <a:pt x="35703" y="358272"/>
                    <a:pt x="21766" y="344335"/>
                  </a:cubicBezTo>
                  <a:cubicBezTo>
                    <a:pt x="7830" y="330398"/>
                    <a:pt x="0" y="311496"/>
                    <a:pt x="0" y="291786"/>
                  </a:cubicBezTo>
                  <a:lnTo>
                    <a:pt x="0" y="74315"/>
                  </a:lnTo>
                  <a:cubicBezTo>
                    <a:pt x="0" y="54605"/>
                    <a:pt x="7830" y="35703"/>
                    <a:pt x="21766" y="21766"/>
                  </a:cubicBezTo>
                  <a:cubicBezTo>
                    <a:pt x="35703" y="7830"/>
                    <a:pt x="54605" y="0"/>
                    <a:pt x="74315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1344445" cy="43277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17"/>
                </a:lnSpc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the user gets 3 more poinTs by moving on to the next level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525019" y="4880382"/>
            <a:ext cx="5104688" cy="1390040"/>
            <a:chOff x="0" y="0"/>
            <a:chExt cx="1344445" cy="36610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44445" cy="366101"/>
            </a:xfrm>
            <a:custGeom>
              <a:avLst/>
              <a:gdLst/>
              <a:ahLst/>
              <a:cxnLst/>
              <a:rect r="r" b="b" t="t" l="l"/>
              <a:pathLst>
                <a:path h="366101" w="1344445">
                  <a:moveTo>
                    <a:pt x="74315" y="0"/>
                  </a:moveTo>
                  <a:lnTo>
                    <a:pt x="1270130" y="0"/>
                  </a:lnTo>
                  <a:cubicBezTo>
                    <a:pt x="1289839" y="0"/>
                    <a:pt x="1308742" y="7830"/>
                    <a:pt x="1322678" y="21766"/>
                  </a:cubicBezTo>
                  <a:cubicBezTo>
                    <a:pt x="1336615" y="35703"/>
                    <a:pt x="1344445" y="54605"/>
                    <a:pt x="1344445" y="74315"/>
                  </a:cubicBezTo>
                  <a:lnTo>
                    <a:pt x="1344445" y="291786"/>
                  </a:lnTo>
                  <a:cubicBezTo>
                    <a:pt x="1344445" y="311496"/>
                    <a:pt x="1336615" y="330398"/>
                    <a:pt x="1322678" y="344335"/>
                  </a:cubicBezTo>
                  <a:cubicBezTo>
                    <a:pt x="1308742" y="358272"/>
                    <a:pt x="1289839" y="366101"/>
                    <a:pt x="1270130" y="366101"/>
                  </a:cubicBezTo>
                  <a:lnTo>
                    <a:pt x="74315" y="366101"/>
                  </a:lnTo>
                  <a:cubicBezTo>
                    <a:pt x="54605" y="366101"/>
                    <a:pt x="35703" y="358272"/>
                    <a:pt x="21766" y="344335"/>
                  </a:cubicBezTo>
                  <a:cubicBezTo>
                    <a:pt x="7830" y="330398"/>
                    <a:pt x="0" y="311496"/>
                    <a:pt x="0" y="291786"/>
                  </a:cubicBezTo>
                  <a:lnTo>
                    <a:pt x="0" y="74315"/>
                  </a:lnTo>
                  <a:cubicBezTo>
                    <a:pt x="0" y="54605"/>
                    <a:pt x="7830" y="35703"/>
                    <a:pt x="21766" y="21766"/>
                  </a:cubicBezTo>
                  <a:cubicBezTo>
                    <a:pt x="35703" y="7830"/>
                    <a:pt x="54605" y="0"/>
                    <a:pt x="74315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1344445" cy="43277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17"/>
                </a:lnSpc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To increase the difficulty, we increase the number of moles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525019" y="6890634"/>
            <a:ext cx="5104688" cy="1390040"/>
            <a:chOff x="0" y="0"/>
            <a:chExt cx="1344445" cy="36610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44445" cy="366101"/>
            </a:xfrm>
            <a:custGeom>
              <a:avLst/>
              <a:gdLst/>
              <a:ahLst/>
              <a:cxnLst/>
              <a:rect r="r" b="b" t="t" l="l"/>
              <a:pathLst>
                <a:path h="366101" w="1344445">
                  <a:moveTo>
                    <a:pt x="74315" y="0"/>
                  </a:moveTo>
                  <a:lnTo>
                    <a:pt x="1270130" y="0"/>
                  </a:lnTo>
                  <a:cubicBezTo>
                    <a:pt x="1289839" y="0"/>
                    <a:pt x="1308742" y="7830"/>
                    <a:pt x="1322678" y="21766"/>
                  </a:cubicBezTo>
                  <a:cubicBezTo>
                    <a:pt x="1336615" y="35703"/>
                    <a:pt x="1344445" y="54605"/>
                    <a:pt x="1344445" y="74315"/>
                  </a:cubicBezTo>
                  <a:lnTo>
                    <a:pt x="1344445" y="291786"/>
                  </a:lnTo>
                  <a:cubicBezTo>
                    <a:pt x="1344445" y="311496"/>
                    <a:pt x="1336615" y="330398"/>
                    <a:pt x="1322678" y="344335"/>
                  </a:cubicBezTo>
                  <a:cubicBezTo>
                    <a:pt x="1308742" y="358272"/>
                    <a:pt x="1289839" y="366101"/>
                    <a:pt x="1270130" y="366101"/>
                  </a:cubicBezTo>
                  <a:lnTo>
                    <a:pt x="74315" y="366101"/>
                  </a:lnTo>
                  <a:cubicBezTo>
                    <a:pt x="54605" y="366101"/>
                    <a:pt x="35703" y="358272"/>
                    <a:pt x="21766" y="344335"/>
                  </a:cubicBezTo>
                  <a:cubicBezTo>
                    <a:pt x="7830" y="330398"/>
                    <a:pt x="0" y="311496"/>
                    <a:pt x="0" y="291786"/>
                  </a:cubicBezTo>
                  <a:lnTo>
                    <a:pt x="0" y="74315"/>
                  </a:lnTo>
                  <a:cubicBezTo>
                    <a:pt x="0" y="54605"/>
                    <a:pt x="7830" y="35703"/>
                    <a:pt x="21766" y="21766"/>
                  </a:cubicBezTo>
                  <a:cubicBezTo>
                    <a:pt x="35703" y="7830"/>
                    <a:pt x="54605" y="0"/>
                    <a:pt x="74315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344445" cy="43277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17"/>
                </a:lnSpc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As levels increase, the frequency of moles appeaRing also increases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58293" y="7137197"/>
            <a:ext cx="5104688" cy="1047140"/>
            <a:chOff x="0" y="0"/>
            <a:chExt cx="1344445" cy="27579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44445" cy="275790"/>
            </a:xfrm>
            <a:custGeom>
              <a:avLst/>
              <a:gdLst/>
              <a:ahLst/>
              <a:cxnLst/>
              <a:rect r="r" b="b" t="t" l="l"/>
              <a:pathLst>
                <a:path h="275790" w="1344445">
                  <a:moveTo>
                    <a:pt x="74315" y="0"/>
                  </a:moveTo>
                  <a:lnTo>
                    <a:pt x="1270130" y="0"/>
                  </a:lnTo>
                  <a:cubicBezTo>
                    <a:pt x="1289839" y="0"/>
                    <a:pt x="1308742" y="7830"/>
                    <a:pt x="1322678" y="21766"/>
                  </a:cubicBezTo>
                  <a:cubicBezTo>
                    <a:pt x="1336615" y="35703"/>
                    <a:pt x="1344445" y="54605"/>
                    <a:pt x="1344445" y="74315"/>
                  </a:cubicBezTo>
                  <a:lnTo>
                    <a:pt x="1344445" y="201475"/>
                  </a:lnTo>
                  <a:cubicBezTo>
                    <a:pt x="1344445" y="221185"/>
                    <a:pt x="1336615" y="240087"/>
                    <a:pt x="1322678" y="254024"/>
                  </a:cubicBezTo>
                  <a:cubicBezTo>
                    <a:pt x="1308742" y="267961"/>
                    <a:pt x="1289839" y="275790"/>
                    <a:pt x="1270130" y="275790"/>
                  </a:cubicBezTo>
                  <a:lnTo>
                    <a:pt x="74315" y="275790"/>
                  </a:lnTo>
                  <a:cubicBezTo>
                    <a:pt x="54605" y="275790"/>
                    <a:pt x="35703" y="267961"/>
                    <a:pt x="21766" y="254024"/>
                  </a:cubicBezTo>
                  <a:cubicBezTo>
                    <a:pt x="7830" y="240087"/>
                    <a:pt x="0" y="221185"/>
                    <a:pt x="0" y="201475"/>
                  </a:cubicBezTo>
                  <a:lnTo>
                    <a:pt x="0" y="74315"/>
                  </a:lnTo>
                  <a:cubicBezTo>
                    <a:pt x="0" y="54605"/>
                    <a:pt x="7830" y="35703"/>
                    <a:pt x="21766" y="21766"/>
                  </a:cubicBezTo>
                  <a:cubicBezTo>
                    <a:pt x="35703" y="7830"/>
                    <a:pt x="54605" y="0"/>
                    <a:pt x="74315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1344445" cy="3424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717"/>
                </a:lnSpc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tracking mouse click to “whack” the mole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32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4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719050" y="1843886"/>
            <a:ext cx="12849901" cy="3696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SPECIFICATIONS: REQUIREMENTS AND CONSTRAINTS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4" id="24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-4299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55996" y="1546126"/>
            <a:ext cx="6203304" cy="2384470"/>
            <a:chOff x="0" y="0"/>
            <a:chExt cx="1633792" cy="628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0251" y="1908887"/>
            <a:ext cx="5104688" cy="2096075"/>
            <a:chOff x="0" y="0"/>
            <a:chExt cx="1344445" cy="5520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4445" cy="552053"/>
            </a:xfrm>
            <a:custGeom>
              <a:avLst/>
              <a:gdLst/>
              <a:ahLst/>
              <a:cxnLst/>
              <a:rect r="r" b="b" t="t" l="l"/>
              <a:pathLst>
                <a:path h="552053" w="1344445">
                  <a:moveTo>
                    <a:pt x="74315" y="0"/>
                  </a:moveTo>
                  <a:lnTo>
                    <a:pt x="1270130" y="0"/>
                  </a:lnTo>
                  <a:cubicBezTo>
                    <a:pt x="1289839" y="0"/>
                    <a:pt x="1308742" y="7830"/>
                    <a:pt x="1322678" y="21766"/>
                  </a:cubicBezTo>
                  <a:cubicBezTo>
                    <a:pt x="1336615" y="35703"/>
                    <a:pt x="1344445" y="54605"/>
                    <a:pt x="1344445" y="74315"/>
                  </a:cubicBezTo>
                  <a:lnTo>
                    <a:pt x="1344445" y="477738"/>
                  </a:lnTo>
                  <a:cubicBezTo>
                    <a:pt x="1344445" y="518781"/>
                    <a:pt x="1311173" y="552053"/>
                    <a:pt x="1270130" y="552053"/>
                  </a:cubicBezTo>
                  <a:lnTo>
                    <a:pt x="74315" y="552053"/>
                  </a:lnTo>
                  <a:cubicBezTo>
                    <a:pt x="54605" y="552053"/>
                    <a:pt x="35703" y="544223"/>
                    <a:pt x="21766" y="530286"/>
                  </a:cubicBezTo>
                  <a:cubicBezTo>
                    <a:pt x="7830" y="516350"/>
                    <a:pt x="0" y="497447"/>
                    <a:pt x="0" y="477738"/>
                  </a:cubicBezTo>
                  <a:lnTo>
                    <a:pt x="0" y="74315"/>
                  </a:lnTo>
                  <a:cubicBezTo>
                    <a:pt x="0" y="54605"/>
                    <a:pt x="7830" y="35703"/>
                    <a:pt x="21766" y="21766"/>
                  </a:cubicBezTo>
                  <a:cubicBezTo>
                    <a:pt x="35703" y="7830"/>
                    <a:pt x="54605" y="0"/>
                    <a:pt x="74315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44445" cy="61872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388618" indent="-194309" lvl="1">
                <a:lnSpc>
                  <a:spcPts val="271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Mole character generation</a:t>
              </a:r>
            </a:p>
            <a:p>
              <a:pPr algn="ctr" marL="388618" indent="-194309" lvl="1">
                <a:lnSpc>
                  <a:spcPts val="271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timing </a:t>
              </a:r>
            </a:p>
            <a:p>
              <a:pPr algn="ctr" marL="388618" indent="-194309" lvl="1">
                <a:lnSpc>
                  <a:spcPts val="271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scoring </a:t>
              </a:r>
            </a:p>
            <a:p>
              <a:pPr algn="ctr" marL="388618" indent="-194309" lvl="1">
                <a:lnSpc>
                  <a:spcPts val="271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difficulty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76635" y="1028700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3338128" y="5481169"/>
            <a:ext cx="3533054" cy="2119832"/>
            <a:chOff x="0" y="0"/>
            <a:chExt cx="6350000" cy="381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776635" y="3930597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6"/>
                </a:lnTo>
                <a:lnTo>
                  <a:pt x="0" y="2425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250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76635" y="6832493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920437" y="1181687"/>
            <a:ext cx="3533054" cy="2119832"/>
            <a:chOff x="0" y="0"/>
            <a:chExt cx="6350000" cy="3810000"/>
          </a:xfrm>
        </p:grpSpPr>
        <p:sp>
          <p:nvSpPr>
            <p:cNvPr name="Freeform 15" id="15">
              <a:hlinkClick r:id="rId4" tooltip="https://www.youtube.com/watch?v=mM16kXld1Yo"/>
            </p:cNvPr>
            <p:cNvSpPr/>
            <p:nvPr/>
          </p:nvSpPr>
          <p:spPr>
            <a:xfrm flipH="false" flipV="false" rot="-59999">
              <a:off x="-27798" y="-50156"/>
              <a:ext cx="6405597" cy="3910313"/>
            </a:xfrm>
            <a:custGeom>
              <a:avLst/>
              <a:gdLst/>
              <a:ahLst/>
              <a:cxnLst/>
              <a:rect r="r" b="b" t="t" l="l"/>
              <a:pathLst>
                <a:path h="3910313" w="6405597">
                  <a:moveTo>
                    <a:pt x="6117" y="3169551"/>
                  </a:moveTo>
                  <a:lnTo>
                    <a:pt x="50446" y="629938"/>
                  </a:lnTo>
                  <a:cubicBezTo>
                    <a:pt x="56564" y="279471"/>
                    <a:pt x="345965" y="0"/>
                    <a:pt x="696432" y="6117"/>
                  </a:cubicBezTo>
                  <a:lnTo>
                    <a:pt x="5775658" y="94775"/>
                  </a:lnTo>
                  <a:cubicBezTo>
                    <a:pt x="6126125" y="100893"/>
                    <a:pt x="6405596" y="390294"/>
                    <a:pt x="6399479" y="740761"/>
                  </a:cubicBezTo>
                  <a:lnTo>
                    <a:pt x="6355150" y="3280374"/>
                  </a:lnTo>
                  <a:cubicBezTo>
                    <a:pt x="6349032" y="3630841"/>
                    <a:pt x="6059631" y="3910312"/>
                    <a:pt x="5709164" y="3904195"/>
                  </a:cubicBezTo>
                  <a:lnTo>
                    <a:pt x="629938" y="3815537"/>
                  </a:lnTo>
                  <a:cubicBezTo>
                    <a:pt x="279471" y="3809419"/>
                    <a:pt x="0" y="3520018"/>
                    <a:pt x="6117" y="3169551"/>
                  </a:cubicBezTo>
                  <a:close/>
                </a:path>
              </a:pathLst>
            </a:custGeom>
            <a:blipFill>
              <a:blip r:embed="rId5"/>
              <a:stretch>
                <a:fillRect l="-2101" t="-120067" r="-9" b="-77572"/>
              </a:stretch>
            </a:blipFill>
          </p:spPr>
        </p:sp>
        <p:sp>
          <p:nvSpPr>
            <p:cNvPr name="Freeform 16" id="16">
              <a:hlinkClick r:id="rId6" tooltip="https://www.youtube.com/watch?v=mM16kXld1Yo"/>
            </p:cNvPr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11385291" y="1854676"/>
            <a:ext cx="265037" cy="247208"/>
          </a:xfrm>
          <a:custGeom>
            <a:avLst/>
            <a:gdLst/>
            <a:ahLst/>
            <a:cxnLst/>
            <a:rect r="r" b="b" t="t" l="l"/>
            <a:pathLst>
              <a:path h="247208" w="265037">
                <a:moveTo>
                  <a:pt x="265038" y="0"/>
                </a:moveTo>
                <a:lnTo>
                  <a:pt x="0" y="0"/>
                </a:lnTo>
                <a:lnTo>
                  <a:pt x="0" y="247207"/>
                </a:lnTo>
                <a:lnTo>
                  <a:pt x="265038" y="247207"/>
                </a:lnTo>
                <a:lnTo>
                  <a:pt x="2650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055996" y="4242634"/>
            <a:ext cx="6203304" cy="2384470"/>
            <a:chOff x="0" y="0"/>
            <a:chExt cx="1633792" cy="62800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0">
            <a:off x="11382300" y="4653777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8"/>
                </a:lnTo>
                <a:lnTo>
                  <a:pt x="268029" y="249998"/>
                </a:lnTo>
                <a:lnTo>
                  <a:pt x="2680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055996" y="7183555"/>
            <a:ext cx="6203304" cy="2384470"/>
            <a:chOff x="0" y="0"/>
            <a:chExt cx="1633792" cy="6280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11382300" y="7476003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28700" y="333062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345662" y="383786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890251" y="5057358"/>
            <a:ext cx="5104688" cy="1047140"/>
            <a:chOff x="0" y="0"/>
            <a:chExt cx="1344445" cy="27579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44445" cy="275790"/>
            </a:xfrm>
            <a:custGeom>
              <a:avLst/>
              <a:gdLst/>
              <a:ahLst/>
              <a:cxnLst/>
              <a:rect r="r" b="b" t="t" l="l"/>
              <a:pathLst>
                <a:path h="275790" w="1344445">
                  <a:moveTo>
                    <a:pt x="74315" y="0"/>
                  </a:moveTo>
                  <a:lnTo>
                    <a:pt x="1270130" y="0"/>
                  </a:lnTo>
                  <a:cubicBezTo>
                    <a:pt x="1289839" y="0"/>
                    <a:pt x="1308742" y="7830"/>
                    <a:pt x="1322678" y="21766"/>
                  </a:cubicBezTo>
                  <a:cubicBezTo>
                    <a:pt x="1336615" y="35703"/>
                    <a:pt x="1344445" y="54605"/>
                    <a:pt x="1344445" y="74315"/>
                  </a:cubicBezTo>
                  <a:lnTo>
                    <a:pt x="1344445" y="201475"/>
                  </a:lnTo>
                  <a:cubicBezTo>
                    <a:pt x="1344445" y="221185"/>
                    <a:pt x="1336615" y="240087"/>
                    <a:pt x="1322678" y="254024"/>
                  </a:cubicBezTo>
                  <a:cubicBezTo>
                    <a:pt x="1308742" y="267961"/>
                    <a:pt x="1289839" y="275790"/>
                    <a:pt x="1270130" y="275790"/>
                  </a:cubicBezTo>
                  <a:lnTo>
                    <a:pt x="74315" y="275790"/>
                  </a:lnTo>
                  <a:cubicBezTo>
                    <a:pt x="54605" y="275790"/>
                    <a:pt x="35703" y="267961"/>
                    <a:pt x="21766" y="254024"/>
                  </a:cubicBezTo>
                  <a:cubicBezTo>
                    <a:pt x="7830" y="240087"/>
                    <a:pt x="0" y="221185"/>
                    <a:pt x="0" y="201475"/>
                  </a:cubicBezTo>
                  <a:lnTo>
                    <a:pt x="0" y="74315"/>
                  </a:lnTo>
                  <a:cubicBezTo>
                    <a:pt x="0" y="54605"/>
                    <a:pt x="7830" y="35703"/>
                    <a:pt x="21766" y="21766"/>
                  </a:cubicBezTo>
                  <a:cubicBezTo>
                    <a:pt x="35703" y="7830"/>
                    <a:pt x="54605" y="0"/>
                    <a:pt x="74315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1344445" cy="3424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388618" indent="-194309" lvl="1">
                <a:lnSpc>
                  <a:spcPts val="271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 mouse to whack the moles 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90251" y="7183555"/>
            <a:ext cx="5104688" cy="2418740"/>
            <a:chOff x="0" y="0"/>
            <a:chExt cx="1344445" cy="63703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44445" cy="637035"/>
            </a:xfrm>
            <a:custGeom>
              <a:avLst/>
              <a:gdLst/>
              <a:ahLst/>
              <a:cxnLst/>
              <a:rect r="r" b="b" t="t" l="l"/>
              <a:pathLst>
                <a:path h="637035" w="1344445">
                  <a:moveTo>
                    <a:pt x="74315" y="0"/>
                  </a:moveTo>
                  <a:lnTo>
                    <a:pt x="1270130" y="0"/>
                  </a:lnTo>
                  <a:cubicBezTo>
                    <a:pt x="1289839" y="0"/>
                    <a:pt x="1308742" y="7830"/>
                    <a:pt x="1322678" y="21766"/>
                  </a:cubicBezTo>
                  <a:cubicBezTo>
                    <a:pt x="1336615" y="35703"/>
                    <a:pt x="1344445" y="54605"/>
                    <a:pt x="1344445" y="74315"/>
                  </a:cubicBezTo>
                  <a:lnTo>
                    <a:pt x="1344445" y="562720"/>
                  </a:lnTo>
                  <a:cubicBezTo>
                    <a:pt x="1344445" y="582429"/>
                    <a:pt x="1336615" y="601331"/>
                    <a:pt x="1322678" y="615268"/>
                  </a:cubicBezTo>
                  <a:cubicBezTo>
                    <a:pt x="1308742" y="629205"/>
                    <a:pt x="1289839" y="637035"/>
                    <a:pt x="1270130" y="637035"/>
                  </a:cubicBezTo>
                  <a:lnTo>
                    <a:pt x="74315" y="637035"/>
                  </a:lnTo>
                  <a:cubicBezTo>
                    <a:pt x="54605" y="637035"/>
                    <a:pt x="35703" y="629205"/>
                    <a:pt x="21766" y="615268"/>
                  </a:cubicBezTo>
                  <a:cubicBezTo>
                    <a:pt x="7830" y="601331"/>
                    <a:pt x="0" y="582429"/>
                    <a:pt x="0" y="562720"/>
                  </a:cubicBezTo>
                  <a:lnTo>
                    <a:pt x="0" y="74315"/>
                  </a:lnTo>
                  <a:cubicBezTo>
                    <a:pt x="0" y="54605"/>
                    <a:pt x="7830" y="35703"/>
                    <a:pt x="21766" y="21766"/>
                  </a:cubicBezTo>
                  <a:cubicBezTo>
                    <a:pt x="35703" y="7830"/>
                    <a:pt x="54605" y="0"/>
                    <a:pt x="74315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344445" cy="70371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 marL="388618" indent="-194309" lvl="1">
                <a:lnSpc>
                  <a:spcPts val="271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REALtIME SCORE DISPLAY</a:t>
              </a:r>
            </a:p>
            <a:p>
              <a:pPr algn="ctr" marL="388618" indent="-194309" lvl="1">
                <a:lnSpc>
                  <a:spcPts val="271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STANDARD resolution </a:t>
              </a:r>
            </a:p>
            <a:p>
              <a:pPr algn="ctr">
                <a:lnSpc>
                  <a:spcPts val="2717"/>
                </a:lnSpc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  (640 x 480 pixels)</a:t>
              </a:r>
            </a:p>
            <a:p>
              <a:pPr algn="ctr" marL="388618" indent="-194309" lvl="1">
                <a:lnSpc>
                  <a:spcPts val="271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smooth frame rate (30fps)</a:t>
              </a:r>
            </a:p>
            <a:p>
              <a:pPr algn="ctr" marL="388618" indent="-194309" lvl="1">
                <a:lnSpc>
                  <a:spcPts val="2717"/>
                </a:lnSpc>
                <a:buFont typeface="Arial"/>
                <a:buChar char="•"/>
              </a:pPr>
              <a:r>
                <a:rPr lang="en-US" sz="1799">
                  <a:solidFill>
                    <a:srgbClr val="000000"/>
                  </a:solidFill>
                  <a:latin typeface="Disket Mono Bold"/>
                </a:rPr>
                <a:t>distinct colours for mole,background,score etc.  </a:t>
              </a:r>
            </a:p>
          </p:txBody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6920437" y="6994578"/>
            <a:ext cx="3533054" cy="2119832"/>
            <a:chOff x="0" y="0"/>
            <a:chExt cx="6350000" cy="3810000"/>
          </a:xfrm>
        </p:grpSpPr>
        <p:sp>
          <p:nvSpPr>
            <p:cNvPr name="Freeform 35" id="35">
              <a:hlinkClick r:id="rId13" tooltip="https://www.youtube.com/watch?v=mM16kXld1Yo"/>
            </p:cNvPr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4"/>
              <a:stretch>
                <a:fillRect l="-5909" t="-29135" r="0" b="-243508"/>
              </a:stretch>
            </a:blipFill>
          </p:spPr>
        </p:sp>
        <p:sp>
          <p:nvSpPr>
            <p:cNvPr name="Freeform 36" id="36">
              <a:hlinkClick r:id="rId15" tooltip="https://www.youtube.com/watch?v=mM16kXld1Yo"/>
            </p:cNvPr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028700" y="1036922"/>
            <a:ext cx="5104688" cy="68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8"/>
              </a:lnSpc>
            </a:pPr>
            <a:r>
              <a:rPr lang="en-US" sz="4400">
                <a:solidFill>
                  <a:srgbClr val="FF63D8"/>
                </a:solidFill>
                <a:latin typeface="Arcade Gamer"/>
              </a:rPr>
              <a:t>GAME LOGIC: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1786256" y="1793272"/>
            <a:ext cx="5042502" cy="2137324"/>
            <a:chOff x="0" y="0"/>
            <a:chExt cx="6723336" cy="2849766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0" y="-57150"/>
              <a:ext cx="6723336" cy="534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timing constraints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663038"/>
              <a:ext cx="6723336" cy="2186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Minimize latency for smooth operation </a:t>
              </a:r>
            </a:p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Accurate timing for VGA signal generation</a:t>
              </a:r>
            </a:p>
            <a:p>
              <a:pPr>
                <a:lnSpc>
                  <a:spcPts val="266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786256" y="4585723"/>
            <a:ext cx="5042502" cy="1489624"/>
            <a:chOff x="0" y="0"/>
            <a:chExt cx="6723336" cy="1986166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57150"/>
              <a:ext cx="6723336" cy="534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MEMORY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663038"/>
              <a:ext cx="6723336" cy="1323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Sprite storage </a:t>
              </a:r>
            </a:p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Restoring the frames for mole position, end game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786256" y="7476003"/>
            <a:ext cx="5337621" cy="1470574"/>
            <a:chOff x="0" y="0"/>
            <a:chExt cx="7116828" cy="1960766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57150"/>
              <a:ext cx="7116828" cy="5346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INterface Responsiveness 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663038"/>
              <a:ext cx="7116828" cy="129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Debouncing input keys to ensure instanatneous and accurate user’s action 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890251" y="4324049"/>
            <a:ext cx="5286309" cy="57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4"/>
              </a:lnSpc>
            </a:pPr>
            <a:r>
              <a:rPr lang="en-US" sz="3700">
                <a:solidFill>
                  <a:srgbClr val="FF63D8"/>
                </a:solidFill>
                <a:latin typeface="Arcade Gamer"/>
              </a:rPr>
              <a:t>USER INTERFACE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37889" y="6423586"/>
            <a:ext cx="5286309" cy="57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44"/>
              </a:lnSpc>
            </a:pPr>
            <a:r>
              <a:rPr lang="en-US" sz="3700">
                <a:solidFill>
                  <a:srgbClr val="FF63D8"/>
                </a:solidFill>
                <a:latin typeface="Arcade Gamer"/>
              </a:rPr>
              <a:t>VGA DISPLAY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382300" y="593853"/>
            <a:ext cx="5104688" cy="68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8"/>
              </a:lnSpc>
            </a:pPr>
            <a:r>
              <a:rPr lang="en-US" sz="4400">
                <a:solidFill>
                  <a:srgbClr val="FF63D8"/>
                </a:solidFill>
                <a:latin typeface="Arcade Gamer"/>
              </a:rPr>
              <a:t>CONSTRAINTS</a:t>
            </a:r>
          </a:p>
        </p:txBody>
      </p: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6920437" y="4083584"/>
            <a:ext cx="3533054" cy="2119832"/>
            <a:chOff x="0" y="0"/>
            <a:chExt cx="6350000" cy="38100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6"/>
              <a:stretch>
                <a:fillRect l="0" t="-9504" r="0" b="-9504"/>
              </a:stretch>
            </a:blip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690845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1415803" y="3634210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54693" y="661011"/>
            <a:ext cx="296187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BLOCK DIAGRAM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510672" y="637870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415803" y="5697325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72784" y="3109608"/>
            <a:ext cx="10786516" cy="6282572"/>
          </a:xfrm>
          <a:custGeom>
            <a:avLst/>
            <a:gdLst/>
            <a:ahLst/>
            <a:cxnLst/>
            <a:rect r="r" b="b" t="t" l="l"/>
            <a:pathLst>
              <a:path h="6282572" w="10786516">
                <a:moveTo>
                  <a:pt x="0" y="0"/>
                </a:moveTo>
                <a:lnTo>
                  <a:pt x="10786516" y="0"/>
                </a:lnTo>
                <a:lnTo>
                  <a:pt x="10786516" y="6282572"/>
                </a:lnTo>
                <a:lnTo>
                  <a:pt x="0" y="62825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21" r="0" b="-12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90555" y="2061424"/>
            <a:ext cx="945657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BLOCK DIAGRAM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43305" y="3531480"/>
            <a:ext cx="4361994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Old module: GAME LOGIC, CLOCK MODULE (inside game logic),</a:t>
            </a:r>
          </a:p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FPGA TEST MODULE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27910" y="692023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43305" y="5594594"/>
            <a:ext cx="4361994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NEW module: Time Module, Mouse Module, VGA Module, MUSIC Module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415803" y="7612969"/>
            <a:ext cx="4889496" cy="777240"/>
            <a:chOff x="0" y="0"/>
            <a:chExt cx="6519328" cy="1036319"/>
          </a:xfrm>
        </p:grpSpPr>
        <p:sp>
          <p:nvSpPr>
            <p:cNvPr name="Freeform 22" id="22"/>
            <p:cNvSpPr/>
            <p:nvPr/>
          </p:nvSpPr>
          <p:spPr>
            <a:xfrm flipH="true" flipV="false" rot="0">
              <a:off x="0" y="60774"/>
              <a:ext cx="357371" cy="333330"/>
            </a:xfrm>
            <a:custGeom>
              <a:avLst/>
              <a:gdLst/>
              <a:ahLst/>
              <a:cxnLst/>
              <a:rect r="r" b="b" t="t" l="l"/>
              <a:pathLst>
                <a:path h="333330" w="357371">
                  <a:moveTo>
                    <a:pt x="357371" y="0"/>
                  </a:moveTo>
                  <a:lnTo>
                    <a:pt x="0" y="0"/>
                  </a:lnTo>
                  <a:lnTo>
                    <a:pt x="0" y="333329"/>
                  </a:lnTo>
                  <a:lnTo>
                    <a:pt x="357371" y="333329"/>
                  </a:lnTo>
                  <a:lnTo>
                    <a:pt x="35737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703337" y="-57150"/>
              <a:ext cx="5815991" cy="1093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Modified module: Difficulty module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943305" y="8685484"/>
            <a:ext cx="2987104" cy="718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48267" indent="-224133" lvl="1">
              <a:lnSpc>
                <a:spcPts val="2906"/>
              </a:lnSpc>
              <a:buFont typeface="Arial"/>
              <a:buChar char="•"/>
            </a:pPr>
            <a:r>
              <a:rPr lang="en-US" sz="2076" u="sng">
                <a:solidFill>
                  <a:srgbClr val="FFFFFF"/>
                </a:solidFill>
                <a:latin typeface="Disket Mono"/>
                <a:hlinkClick r:id="rId12" tooltip="https://github.com/nyLiao/Whac-A-Mole-FPGA"/>
              </a:rPr>
              <a:t>link to the original code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800" y="30480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802189"/>
            <a:ext cx="16230600" cy="5485685"/>
            <a:chOff x="0" y="0"/>
            <a:chExt cx="4274726" cy="1444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444790"/>
            </a:xfrm>
            <a:custGeom>
              <a:avLst/>
              <a:gdLst/>
              <a:ahLst/>
              <a:cxnLst/>
              <a:rect r="r" b="b" t="t" l="l"/>
              <a:pathLst>
                <a:path h="1444790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1421417"/>
                  </a:lnTo>
                  <a:cubicBezTo>
                    <a:pt x="4274726" y="1434325"/>
                    <a:pt x="4264261" y="1444790"/>
                    <a:pt x="4251353" y="1444790"/>
                  </a:cubicBezTo>
                  <a:lnTo>
                    <a:pt x="23373" y="1444790"/>
                  </a:lnTo>
                  <a:cubicBezTo>
                    <a:pt x="10464" y="1444790"/>
                    <a:pt x="0" y="1434325"/>
                    <a:pt x="0" y="1421417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274726" cy="15019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684822" y="8612713"/>
            <a:ext cx="6310213" cy="962025"/>
            <a:chOff x="0" y="0"/>
            <a:chExt cx="9354520" cy="14261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354520" cy="1426146"/>
            </a:xfrm>
            <a:custGeom>
              <a:avLst/>
              <a:gdLst/>
              <a:ahLst/>
              <a:cxnLst/>
              <a:rect r="r" b="b" t="t" l="l"/>
              <a:pathLst>
                <a:path h="1426146" w="9354520">
                  <a:moveTo>
                    <a:pt x="36807" y="0"/>
                  </a:moveTo>
                  <a:lnTo>
                    <a:pt x="9317713" y="0"/>
                  </a:lnTo>
                  <a:cubicBezTo>
                    <a:pt x="9338041" y="0"/>
                    <a:pt x="9354520" y="16479"/>
                    <a:pt x="9354520" y="36807"/>
                  </a:cubicBezTo>
                  <a:lnTo>
                    <a:pt x="9354520" y="1389340"/>
                  </a:lnTo>
                  <a:cubicBezTo>
                    <a:pt x="9354520" y="1409667"/>
                    <a:pt x="9338041" y="1426146"/>
                    <a:pt x="9317713" y="1426146"/>
                  </a:cubicBezTo>
                  <a:lnTo>
                    <a:pt x="36807" y="1426146"/>
                  </a:lnTo>
                  <a:cubicBezTo>
                    <a:pt x="16479" y="1426146"/>
                    <a:pt x="0" y="1409667"/>
                    <a:pt x="0" y="1389340"/>
                  </a:cubicBezTo>
                  <a:lnTo>
                    <a:pt x="0" y="36807"/>
                  </a:lnTo>
                  <a:cubicBezTo>
                    <a:pt x="0" y="16479"/>
                    <a:pt x="16479" y="0"/>
                    <a:pt x="3680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9354520" cy="145472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Main modules from https://github.com/nyLiao/Whac-A-Mole-FPGA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1150582" y="3409352"/>
            <a:ext cx="4392689" cy="4143459"/>
          </a:xfrm>
          <a:custGeom>
            <a:avLst/>
            <a:gdLst/>
            <a:ahLst/>
            <a:cxnLst/>
            <a:rect r="r" b="b" t="t" l="l"/>
            <a:pathLst>
              <a:path h="4143459" w="4392689">
                <a:moveTo>
                  <a:pt x="0" y="0"/>
                </a:moveTo>
                <a:lnTo>
                  <a:pt x="4392690" y="0"/>
                </a:lnTo>
                <a:lnTo>
                  <a:pt x="4392690" y="4143459"/>
                </a:lnTo>
                <a:lnTo>
                  <a:pt x="0" y="4143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0633" t="-1185" r="-53715" b="-10935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543272" y="3631335"/>
            <a:ext cx="5982709" cy="3921476"/>
          </a:xfrm>
          <a:custGeom>
            <a:avLst/>
            <a:gdLst/>
            <a:ahLst/>
            <a:cxnLst/>
            <a:rect r="r" b="b" t="t" l="l"/>
            <a:pathLst>
              <a:path h="3921476" w="5982709">
                <a:moveTo>
                  <a:pt x="0" y="0"/>
                </a:moveTo>
                <a:lnTo>
                  <a:pt x="5982708" y="0"/>
                </a:lnTo>
                <a:lnTo>
                  <a:pt x="5982708" y="3921476"/>
                </a:lnTo>
                <a:lnTo>
                  <a:pt x="0" y="39214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937" t="-10147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68351" y="3026717"/>
            <a:ext cx="7726683" cy="4884372"/>
          </a:xfrm>
          <a:custGeom>
            <a:avLst/>
            <a:gdLst/>
            <a:ahLst/>
            <a:cxnLst/>
            <a:rect r="r" b="b" t="t" l="l"/>
            <a:pathLst>
              <a:path h="4884372" w="7726683">
                <a:moveTo>
                  <a:pt x="0" y="0"/>
                </a:moveTo>
                <a:lnTo>
                  <a:pt x="7726683" y="0"/>
                </a:lnTo>
                <a:lnTo>
                  <a:pt x="7726683" y="4884372"/>
                </a:lnTo>
                <a:lnTo>
                  <a:pt x="0" y="48843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250" t="-1153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448800" y="6871305"/>
            <a:ext cx="7131317" cy="861918"/>
            <a:chOff x="0" y="0"/>
            <a:chExt cx="1878207" cy="2270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78207" cy="227007"/>
            </a:xfrm>
            <a:custGeom>
              <a:avLst/>
              <a:gdLst/>
              <a:ahLst/>
              <a:cxnLst/>
              <a:rect r="r" b="b" t="t" l="l"/>
              <a:pathLst>
                <a:path h="227007" w="1878207">
                  <a:moveTo>
                    <a:pt x="0" y="0"/>
                  </a:moveTo>
                  <a:lnTo>
                    <a:pt x="1878207" y="0"/>
                  </a:lnTo>
                  <a:lnTo>
                    <a:pt x="1878207" y="227007"/>
                  </a:lnTo>
                  <a:lnTo>
                    <a:pt x="0" y="2270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9B1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878207" cy="28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1009650"/>
            <a:ext cx="16230600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000">
                <a:solidFill>
                  <a:srgbClr val="FF63D8"/>
                </a:solidFill>
                <a:latin typeface="Arcade Gamer"/>
              </a:rPr>
              <a:t>GAME LOGIC FROM SOURCE CODE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417193" y="4663515"/>
            <a:ext cx="7577842" cy="2064915"/>
            <a:chOff x="0" y="0"/>
            <a:chExt cx="1995810" cy="54384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95810" cy="543846"/>
            </a:xfrm>
            <a:custGeom>
              <a:avLst/>
              <a:gdLst/>
              <a:ahLst/>
              <a:cxnLst/>
              <a:rect r="r" b="b" t="t" l="l"/>
              <a:pathLst>
                <a:path h="543846" w="1995810">
                  <a:moveTo>
                    <a:pt x="0" y="0"/>
                  </a:moveTo>
                  <a:lnTo>
                    <a:pt x="1995810" y="0"/>
                  </a:lnTo>
                  <a:lnTo>
                    <a:pt x="1995810" y="543846"/>
                  </a:lnTo>
                  <a:lnTo>
                    <a:pt x="0" y="5438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B34A5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995810" cy="60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218123" y="3970731"/>
            <a:ext cx="4361994" cy="54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Disket Mono"/>
              </a:rPr>
              <a:t>Game Logic to generate moles and check if we scored or not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26784" y="7837999"/>
            <a:ext cx="3313144" cy="310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52"/>
              </a:lnSpc>
            </a:pPr>
            <a:r>
              <a:rPr lang="en-US" sz="1822">
                <a:solidFill>
                  <a:srgbClr val="FFFFFF"/>
                </a:solidFill>
                <a:latin typeface="Disket Mono"/>
              </a:rPr>
              <a:t>FPGA TEST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4800" y="30480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090420"/>
            <a:ext cx="16230600" cy="6353635"/>
            <a:chOff x="0" y="0"/>
            <a:chExt cx="4274726" cy="16733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673385"/>
            </a:xfrm>
            <a:custGeom>
              <a:avLst/>
              <a:gdLst/>
              <a:ahLst/>
              <a:cxnLst/>
              <a:rect r="r" b="b" t="t" l="l"/>
              <a:pathLst>
                <a:path h="1673385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1650013"/>
                  </a:lnTo>
                  <a:cubicBezTo>
                    <a:pt x="4274726" y="1662921"/>
                    <a:pt x="4264261" y="1673385"/>
                    <a:pt x="4251353" y="1673385"/>
                  </a:cubicBezTo>
                  <a:lnTo>
                    <a:pt x="23373" y="1673385"/>
                  </a:lnTo>
                  <a:cubicBezTo>
                    <a:pt x="10464" y="1673385"/>
                    <a:pt x="0" y="1662921"/>
                    <a:pt x="0" y="1650013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274726" cy="173053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42779" y="2225275"/>
            <a:ext cx="3316592" cy="954342"/>
            <a:chOff x="0" y="0"/>
            <a:chExt cx="4916653" cy="14147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16653" cy="1414756"/>
            </a:xfrm>
            <a:custGeom>
              <a:avLst/>
              <a:gdLst/>
              <a:ahLst/>
              <a:cxnLst/>
              <a:rect r="r" b="b" t="t" l="l"/>
              <a:pathLst>
                <a:path h="1414756" w="4916653">
                  <a:moveTo>
                    <a:pt x="70029" y="0"/>
                  </a:moveTo>
                  <a:lnTo>
                    <a:pt x="4846624" y="0"/>
                  </a:lnTo>
                  <a:cubicBezTo>
                    <a:pt x="4885300" y="0"/>
                    <a:pt x="4916653" y="31353"/>
                    <a:pt x="4916653" y="70029"/>
                  </a:cubicBezTo>
                  <a:lnTo>
                    <a:pt x="4916653" y="1344727"/>
                  </a:lnTo>
                  <a:cubicBezTo>
                    <a:pt x="4916653" y="1363300"/>
                    <a:pt x="4909276" y="1381112"/>
                    <a:pt x="4896142" y="1394245"/>
                  </a:cubicBezTo>
                  <a:cubicBezTo>
                    <a:pt x="4883009" y="1407378"/>
                    <a:pt x="4865197" y="1414756"/>
                    <a:pt x="4846624" y="1414756"/>
                  </a:cubicBezTo>
                  <a:lnTo>
                    <a:pt x="70029" y="1414756"/>
                  </a:lnTo>
                  <a:cubicBezTo>
                    <a:pt x="51456" y="1414756"/>
                    <a:pt x="33644" y="1407378"/>
                    <a:pt x="20511" y="1394245"/>
                  </a:cubicBezTo>
                  <a:cubicBezTo>
                    <a:pt x="7378" y="1381112"/>
                    <a:pt x="0" y="1363300"/>
                    <a:pt x="0" y="1344727"/>
                  </a:cubicBezTo>
                  <a:lnTo>
                    <a:pt x="0" y="70029"/>
                  </a:lnTo>
                  <a:cubicBezTo>
                    <a:pt x="0" y="51456"/>
                    <a:pt x="7378" y="33644"/>
                    <a:pt x="20511" y="20511"/>
                  </a:cubicBezTo>
                  <a:cubicBezTo>
                    <a:pt x="33644" y="7378"/>
                    <a:pt x="51456" y="0"/>
                    <a:pt x="7002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916653" cy="145285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Garet Bold"/>
                </a:rPr>
                <a:t>Time counter Module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true" flipV="false" rot="0">
            <a:off x="9144000" y="3684819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9144000" y="4911638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0727" y="2225275"/>
            <a:ext cx="3970846" cy="6083925"/>
          </a:xfrm>
          <a:custGeom>
            <a:avLst/>
            <a:gdLst/>
            <a:ahLst/>
            <a:cxnLst/>
            <a:rect r="r" b="b" t="t" l="l"/>
            <a:pathLst>
              <a:path h="6083925" w="3970846">
                <a:moveTo>
                  <a:pt x="0" y="0"/>
                </a:moveTo>
                <a:lnTo>
                  <a:pt x="3970846" y="0"/>
                </a:lnTo>
                <a:lnTo>
                  <a:pt x="3970846" y="6083925"/>
                </a:lnTo>
                <a:lnTo>
                  <a:pt x="0" y="60839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2576" t="-59363" r="-470912" b="-6459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373912" y="6090973"/>
            <a:ext cx="11491083" cy="1863904"/>
          </a:xfrm>
          <a:custGeom>
            <a:avLst/>
            <a:gdLst/>
            <a:ahLst/>
            <a:cxnLst/>
            <a:rect r="r" b="b" t="t" l="l"/>
            <a:pathLst>
              <a:path h="1863904" w="11491083">
                <a:moveTo>
                  <a:pt x="0" y="0"/>
                </a:moveTo>
                <a:lnTo>
                  <a:pt x="11491084" y="0"/>
                </a:lnTo>
                <a:lnTo>
                  <a:pt x="11491084" y="1863904"/>
                </a:lnTo>
                <a:lnTo>
                  <a:pt x="0" y="18639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5618" t="-124742" r="-70435" b="-46198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1009650"/>
            <a:ext cx="1623060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30 SECONDS TIMER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71502" y="3582088"/>
            <a:ext cx="436199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If start, count down 30 sec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71502" y="4808908"/>
            <a:ext cx="4361994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reset to 30 sec when return to first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DAF1wQiIBqM</dc:identifier>
  <dcterms:modified xsi:type="dcterms:W3CDTF">2011-08-01T06:04:30Z</dcterms:modified>
  <cp:revision>1</cp:revision>
  <dc:title>WHACK-A-MOLE EC311 Final Project</dc:title>
</cp:coreProperties>
</file>